
<file path=[Content_Types].xml><?xml version="1.0" encoding="utf-8"?>
<Types xmlns="http://schemas.openxmlformats.org/package/2006/content-types">
  <Default Extension="jpe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838" r:id="rId4"/>
    <p:sldId id="839" r:id="rId5"/>
    <p:sldId id="840" r:id="rId6"/>
    <p:sldId id="841" r:id="rId7"/>
    <p:sldId id="842" r:id="rId8"/>
    <p:sldId id="843" r:id="rId9"/>
    <p:sldId id="844" r:id="rId10"/>
    <p:sldId id="845" r:id="rId11"/>
    <p:sldId id="846" r:id="rId12"/>
    <p:sldId id="847" r:id="rId13"/>
    <p:sldId id="848" r:id="rId14"/>
    <p:sldId id="849" r:id="rId15"/>
    <p:sldId id="850" r:id="rId16"/>
    <p:sldId id="851" r:id="rId17"/>
    <p:sldId id="852" r:id="rId18"/>
    <p:sldId id="854" r:id="rId19"/>
    <p:sldId id="855" r:id="rId20"/>
    <p:sldId id="856" r:id="rId21"/>
    <p:sldId id="853" r:id="rId22"/>
    <p:sldId id="857" r:id="rId23"/>
    <p:sldId id="858" r:id="rId24"/>
    <p:sldId id="859" r:id="rId25"/>
    <p:sldId id="860" r:id="rId26"/>
    <p:sldId id="861" r:id="rId27"/>
    <p:sldId id="862" r:id="rId28"/>
    <p:sldId id="863" r:id="rId29"/>
    <p:sldId id="864" r:id="rId30"/>
    <p:sldId id="865" r:id="rId31"/>
    <p:sldId id="866" r:id="rId32"/>
    <p:sldId id="867" r:id="rId33"/>
    <p:sldId id="868" r:id="rId34"/>
    <p:sldId id="869" r:id="rId35"/>
    <p:sldId id="87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87619"/>
  </p:normalViewPr>
  <p:slideViewPr>
    <p:cSldViewPr snapToGrid="0" snapToObjects="1">
      <p:cViewPr varScale="1">
        <p:scale>
          <a:sx n="107" d="100"/>
          <a:sy n="107" d="100"/>
        </p:scale>
        <p:origin x="1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3/16/21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8.xml"/><Relationship Id="rId7" Type="http://schemas.openxmlformats.org/officeDocument/2006/relationships/image" Target="../media/image20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3.xml"/><Relationship Id="rId7" Type="http://schemas.openxmlformats.org/officeDocument/2006/relationships/image" Target="../media/image36.png"/><Relationship Id="rId12" Type="http://schemas.openxmlformats.org/officeDocument/2006/relationships/image" Target="../media/image40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9.png"/><Relationship Id="rId5" Type="http://schemas.openxmlformats.org/officeDocument/2006/relationships/tags" Target="../tags/tag15.xml"/><Relationship Id="rId10" Type="http://schemas.openxmlformats.org/officeDocument/2006/relationships/image" Target="../media/image38.png"/><Relationship Id="rId4" Type="http://schemas.openxmlformats.org/officeDocument/2006/relationships/tags" Target="../tags/tag14.xml"/><Relationship Id="rId9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tags" Target="../tags/tag28.xml"/><Relationship Id="rId18" Type="http://schemas.openxmlformats.org/officeDocument/2006/relationships/image" Target="../media/image43.png"/><Relationship Id="rId26" Type="http://schemas.openxmlformats.org/officeDocument/2006/relationships/image" Target="../media/image32.png"/><Relationship Id="rId3" Type="http://schemas.openxmlformats.org/officeDocument/2006/relationships/tags" Target="../tags/tag18.xml"/><Relationship Id="rId21" Type="http://schemas.openxmlformats.org/officeDocument/2006/relationships/image" Target="../media/image46.png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image" Target="../media/image42.png"/><Relationship Id="rId25" Type="http://schemas.openxmlformats.org/officeDocument/2006/relationships/image" Target="../media/image31.png"/><Relationship Id="rId33" Type="http://schemas.openxmlformats.org/officeDocument/2006/relationships/image" Target="../media/image54.png"/><Relationship Id="rId2" Type="http://schemas.openxmlformats.org/officeDocument/2006/relationships/tags" Target="../tags/tag17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0.png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24" Type="http://schemas.openxmlformats.org/officeDocument/2006/relationships/image" Target="../media/image30.png"/><Relationship Id="rId32" Type="http://schemas.openxmlformats.org/officeDocument/2006/relationships/image" Target="../media/image53.png"/><Relationship Id="rId5" Type="http://schemas.openxmlformats.org/officeDocument/2006/relationships/tags" Target="../tags/tag20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48.png"/><Relationship Id="rId28" Type="http://schemas.openxmlformats.org/officeDocument/2006/relationships/image" Target="../media/image49.png"/><Relationship Id="rId10" Type="http://schemas.openxmlformats.org/officeDocument/2006/relationships/tags" Target="../tags/tag25.xml"/><Relationship Id="rId19" Type="http://schemas.openxmlformats.org/officeDocument/2006/relationships/image" Target="../media/image44.png"/><Relationship Id="rId31" Type="http://schemas.openxmlformats.org/officeDocument/2006/relationships/image" Target="../media/image52.png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Relationship Id="rId22" Type="http://schemas.openxmlformats.org/officeDocument/2006/relationships/image" Target="../media/image47.png"/><Relationship Id="rId27" Type="http://schemas.openxmlformats.org/officeDocument/2006/relationships/image" Target="../media/image33.png"/><Relationship Id="rId30" Type="http://schemas.openxmlformats.org/officeDocument/2006/relationships/image" Target="../media/image51.png"/><Relationship Id="rId8" Type="http://schemas.openxmlformats.org/officeDocument/2006/relationships/tags" Target="../tags/tag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32.xml"/><Relationship Id="rId7" Type="http://schemas.openxmlformats.org/officeDocument/2006/relationships/image" Target="../media/image58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5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3.xml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36.xml"/><Relationship Id="rId7" Type="http://schemas.openxmlformats.org/officeDocument/2006/relationships/image" Target="../media/image6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5" Type="http://schemas.openxmlformats.org/officeDocument/2006/relationships/tags" Target="../tags/tag38.xml"/><Relationship Id="rId10" Type="http://schemas.openxmlformats.org/officeDocument/2006/relationships/image" Target="../media/image64.png"/><Relationship Id="rId4" Type="http://schemas.openxmlformats.org/officeDocument/2006/relationships/tags" Target="../tags/tag37.xml"/><Relationship Id="rId9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41.xml"/><Relationship Id="rId7" Type="http://schemas.openxmlformats.org/officeDocument/2006/relationships/image" Target="../media/image67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6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png"/><Relationship Id="rId4" Type="http://schemas.openxmlformats.org/officeDocument/2006/relationships/tags" Target="../tags/tag42.xml"/><Relationship Id="rId9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4v"/><Relationship Id="rId1" Type="http://schemas.microsoft.com/office/2007/relationships/media" Target="../media/media9.m4v"/><Relationship Id="rId4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.xml"/><Relationship Id="rId7" Type="http://schemas.openxmlformats.org/officeDocument/2006/relationships/image" Target="../media/image10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Reinforcement Learning (Part 2)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94ECE3CF-B640-A84A-8453-91CF30A0A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5632" y="1721987"/>
            <a:ext cx="3430347" cy="28848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How to Explore?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E52B84F-72D0-C84C-AB94-04883C07F9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28712"/>
            <a:ext cx="8001000" cy="5029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Several schemes for forcing exploration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Simplest: random actions (</a:t>
            </a:r>
            <a:r>
              <a:rPr lang="en-US" dirty="0">
                <a:sym typeface="Symbol" pitchFamily="18" charset="2"/>
              </a:rPr>
              <a:t>-greedy)</a:t>
            </a:r>
            <a:endParaRPr lang="en-US" dirty="0"/>
          </a:p>
          <a:p>
            <a:pPr lvl="2">
              <a:lnSpc>
                <a:spcPct val="90000"/>
              </a:lnSpc>
            </a:pPr>
            <a:r>
              <a:rPr lang="en-US" dirty="0"/>
              <a:t>Every time step, flip a coin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(small) probability </a:t>
            </a:r>
            <a:r>
              <a:rPr lang="en-US" dirty="0">
                <a:sym typeface="Symbol" pitchFamily="18" charset="2"/>
              </a:rPr>
              <a:t>, act randomly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With (large) probability 1-</a:t>
            </a:r>
            <a:r>
              <a:rPr lang="en-US" dirty="0">
                <a:sym typeface="Symbol" pitchFamily="18" charset="2"/>
              </a:rPr>
              <a:t>, act on current policy</a:t>
            </a:r>
          </a:p>
          <a:p>
            <a:pPr lvl="2"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Problems with random actions?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You do eventually explore the space, but keep thrashing around once learning is done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One solution: lower  over time</a:t>
            </a:r>
          </a:p>
          <a:p>
            <a:pPr lvl="2">
              <a:lnSpc>
                <a:spcPct val="90000"/>
              </a:lnSpc>
            </a:pPr>
            <a:r>
              <a:rPr lang="en-US" dirty="0">
                <a:sym typeface="Symbol" pitchFamily="18" charset="2"/>
              </a:rPr>
              <a:t>Another solution: exploration functions</a:t>
            </a:r>
          </a:p>
          <a:p>
            <a:pPr>
              <a:lnSpc>
                <a:spcPct val="90000"/>
              </a:lnSpc>
            </a:pPr>
            <a:endParaRPr lang="en-US" dirty="0">
              <a:sym typeface="Symbol" pitchFamily="18" charset="2"/>
            </a:endParaRP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0117BC01-7245-B34F-9EFC-CA0A31F4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4391" y="1281112"/>
            <a:ext cx="3348017" cy="4267200"/>
          </a:xfrm>
          <a:prstGeom prst="rect">
            <a:avLst/>
          </a:prstGeom>
          <a:noFill/>
        </p:spPr>
      </p:pic>
      <p:sp>
        <p:nvSpPr>
          <p:cNvPr id="7" name="Text Box 28">
            <a:extLst>
              <a:ext uri="{FF2B5EF4-FFF2-40B4-BE49-F238E27FC236}">
                <a16:creationId xmlns:a16="http://schemas.microsoft.com/office/drawing/2014/main" id="{0CB8FD59-DF9F-764A-8CE4-17B442CB3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892581"/>
            <a:ext cx="6324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manual exploration – bridge grid (L11D2)] [Demo: Q-learning – epsilon-greedy -- crawler (L11D3)]</a:t>
            </a:r>
          </a:p>
        </p:txBody>
      </p:sp>
    </p:spTree>
    <p:extLst>
      <p:ext uri="{BB962C8B-B14F-4D97-AF65-F5344CB8AC3E}">
        <p14:creationId xmlns:p14="http://schemas.microsoft.com/office/powerpoint/2010/main" val="81679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Demo Q-Learning – Manual Exploration – Bridge Grid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manual exploration--bridge grid-noaudio" descr="Qlearning--manual exploration--bridge grid-noaudio">
            <a:hlinkClick r:id="" action="ppaction://media"/>
            <a:extLst>
              <a:ext uri="{FF2B5EF4-FFF2-40B4-BE49-F238E27FC236}">
                <a16:creationId xmlns:a16="http://schemas.microsoft.com/office/drawing/2014/main" id="{5B57C7F6-7CFD-FC4A-94BB-F91B5141F1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1" y="981046"/>
            <a:ext cx="8310562" cy="519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3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– Epsilon Greedy - Crawler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epsilon greedy--crawler-noaudio" descr="Qlearning--epsilon greedy--crawler-noaudio">
            <a:hlinkClick r:id="" action="ppaction://media"/>
            <a:extLst>
              <a:ext uri="{FF2B5EF4-FFF2-40B4-BE49-F238E27FC236}">
                <a16:creationId xmlns:a16="http://schemas.microsoft.com/office/drawing/2014/main" id="{054FEF98-077C-D34B-A08C-E74D5FE45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148" y="981046"/>
            <a:ext cx="8422590" cy="526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92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Exploration Functions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E3020BD-7F37-9649-AE4F-6A85DD6FFD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9796" y="969982"/>
            <a:ext cx="11823303" cy="5240316"/>
          </a:xfrm>
        </p:spPr>
        <p:txBody>
          <a:bodyPr>
            <a:noAutofit/>
          </a:bodyPr>
          <a:lstStyle/>
          <a:p>
            <a:r>
              <a:rPr lang="en-US" sz="2800" dirty="0"/>
              <a:t>When to explore?</a:t>
            </a:r>
          </a:p>
          <a:p>
            <a:pPr lvl="1"/>
            <a:r>
              <a:rPr lang="en-US" sz="2400" dirty="0"/>
              <a:t>Random actions: explore a fixed amount</a:t>
            </a:r>
          </a:p>
          <a:p>
            <a:pPr lvl="1"/>
            <a:r>
              <a:rPr lang="en-US" sz="2400" dirty="0"/>
              <a:t>Better idea: explore areas whose badness is not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(yet) established, eventually stop exploring</a:t>
            </a:r>
          </a:p>
          <a:p>
            <a:pPr lvl="4"/>
            <a:endParaRPr lang="en-US" sz="1600" dirty="0"/>
          </a:p>
          <a:p>
            <a:r>
              <a:rPr lang="en-US" sz="2800" dirty="0"/>
              <a:t>Exploration function</a:t>
            </a:r>
          </a:p>
          <a:p>
            <a:pPr lvl="1"/>
            <a:r>
              <a:rPr lang="en-US" sz="2400" dirty="0"/>
              <a:t>Takes a value estimate u and a visit count n, and</a:t>
            </a:r>
          </a:p>
          <a:p>
            <a:pPr lvl="1">
              <a:spcBef>
                <a:spcPts val="76"/>
              </a:spcBef>
              <a:buNone/>
            </a:pPr>
            <a:r>
              <a:rPr lang="en-US" sz="2400" dirty="0"/>
              <a:t>	returns an optimistic utility, e.g.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dirty="0"/>
          </a:p>
          <a:p>
            <a:pPr lvl="1"/>
            <a:r>
              <a:rPr lang="en-US" sz="2400" dirty="0"/>
              <a:t>Note: this propagates the “bonus” back to states that lead to unknown states as well!			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702E62B-2C8E-4A45-9222-9AAC98616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31389" y="838200"/>
            <a:ext cx="4260611" cy="3090052"/>
          </a:xfrm>
          <a:prstGeom prst="rect">
            <a:avLst/>
          </a:prstGeom>
          <a:noFill/>
        </p:spPr>
      </p:pic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0B344133-BF3A-6B40-8416-9C95563FF4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5198220" y="3726643"/>
            <a:ext cx="2733169" cy="333663"/>
          </a:xfrm>
          <a:prstGeom prst="rect">
            <a:avLst/>
          </a:prstGeom>
          <a:noFill/>
          <a:ln/>
          <a:effectLst/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E85DBDF8-F5DE-4B46-940E-ECB1B75C54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239118" y="5197585"/>
            <a:ext cx="6581374" cy="461665"/>
          </a:xfrm>
          <a:prstGeom prst="rect">
            <a:avLst/>
          </a:prstGeom>
          <a:noFill/>
          <a:ln/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548AB-3637-B14B-850D-C4E746CC7E87}"/>
              </a:ext>
            </a:extLst>
          </p:cNvPr>
          <p:cNvSpPr txBox="1"/>
          <p:nvPr/>
        </p:nvSpPr>
        <p:spPr>
          <a:xfrm>
            <a:off x="1511300" y="512297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Modified Q-Update:</a:t>
            </a:r>
          </a:p>
        </p:txBody>
      </p:sp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43491CE2-68F7-4244-9F90-3080DDB59E6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4235449" y="4587986"/>
            <a:ext cx="5566251" cy="518834"/>
          </a:xfrm>
          <a:prstGeom prst="rect">
            <a:avLst/>
          </a:prstGeom>
          <a:noFill/>
          <a:ln/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7512F7-4707-6B44-BAE8-F9D62A94D835}"/>
              </a:ext>
            </a:extLst>
          </p:cNvPr>
          <p:cNvSpPr txBox="1"/>
          <p:nvPr/>
        </p:nvSpPr>
        <p:spPr>
          <a:xfrm>
            <a:off x="1511300" y="4513374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Regular Q-Update:</a:t>
            </a:r>
          </a:p>
        </p:txBody>
      </p:sp>
      <p:sp>
        <p:nvSpPr>
          <p:cNvPr id="14" name="Text Box 28">
            <a:extLst>
              <a:ext uri="{FF2B5EF4-FFF2-40B4-BE49-F238E27FC236}">
                <a16:creationId xmlns:a16="http://schemas.microsoft.com/office/drawing/2014/main" id="{9AE8A018-4BDD-AD40-8B52-2B4AEFED2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6488668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exploration – Q-learning – crawler – exploration function (L11D4)]</a:t>
            </a:r>
          </a:p>
        </p:txBody>
      </p:sp>
    </p:spTree>
    <p:extLst>
      <p:ext uri="{BB962C8B-B14F-4D97-AF65-F5344CB8AC3E}">
        <p14:creationId xmlns:p14="http://schemas.microsoft.com/office/powerpoint/2010/main" val="48955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Learning to Walk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4" name="Qlearning--exploration function--crawler-noaudio" descr="Qlearning--exploration function--crawler-noaudio">
            <a:hlinkClick r:id="" action="ppaction://media"/>
            <a:extLst>
              <a:ext uri="{FF2B5EF4-FFF2-40B4-BE49-F238E27FC236}">
                <a16:creationId xmlns:a16="http://schemas.microsoft.com/office/drawing/2014/main" id="{7E0F26D2-809D-8247-85EC-F235DAF0B7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3435" y="981046"/>
            <a:ext cx="8425130" cy="526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4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Regrets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7B8EC1-1007-EB4D-96E0-782CAC272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66836"/>
            <a:ext cx="5549900" cy="4729164"/>
          </a:xfrm>
        </p:spPr>
        <p:txBody>
          <a:bodyPr/>
          <a:lstStyle/>
          <a:p>
            <a:r>
              <a:rPr lang="en-US" sz="2200" dirty="0"/>
              <a:t>Even if you learn the optimal policy, you still make mistakes along the way!</a:t>
            </a:r>
          </a:p>
          <a:p>
            <a:r>
              <a:rPr lang="en-US" sz="2200" dirty="0"/>
              <a:t>Regret is a measure of your total mistake cost: the difference between your (expected) rewards, including youthful </a:t>
            </a:r>
            <a:r>
              <a:rPr lang="en-US" sz="2200" dirty="0" err="1"/>
              <a:t>suboptimality</a:t>
            </a:r>
            <a:r>
              <a:rPr lang="en-US" sz="2200" dirty="0"/>
              <a:t>, and optimal (expected) rewards</a:t>
            </a:r>
          </a:p>
          <a:p>
            <a:r>
              <a:rPr lang="en-US" sz="2200" dirty="0"/>
              <a:t>Minimizing regret goes beyond learning to be optimal – it requires optimally learning to be optimal</a:t>
            </a:r>
          </a:p>
          <a:p>
            <a:r>
              <a:rPr lang="en-US" sz="2200" dirty="0"/>
              <a:t>Example: random exploration and exploration functions both end up optimal, but random exploration has higher regret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B08D0A5-AC04-1345-A285-395AC2D01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79894" y="1366836"/>
            <a:ext cx="6112105" cy="40560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3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Approximate Q-Learning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BA8949C-F117-1549-BB36-D4972DC84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1836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Generalizing Across States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A58248B-B62C-864E-A30E-7CF84EBA174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9E47E71-791E-AF4B-9420-F8ADB0E8F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52A4C4C-FA44-1D40-A216-A3E45BEB7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9" name="Text Box 28">
            <a:extLst>
              <a:ext uri="{FF2B5EF4-FFF2-40B4-BE49-F238E27FC236}">
                <a16:creationId xmlns:a16="http://schemas.microsoft.com/office/drawing/2014/main" id="{0D50077B-7A62-8446-B5D6-2B75B701A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3112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Pacman – Tiny – Watch All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pacman--tiny--watch all-noaudio" descr="Qlearning--pacman--tiny--watch all-noaudio">
            <a:hlinkClick r:id="" action="ppaction://media"/>
            <a:extLst>
              <a:ext uri="{FF2B5EF4-FFF2-40B4-BE49-F238E27FC236}">
                <a16:creationId xmlns:a16="http://schemas.microsoft.com/office/drawing/2014/main" id="{C27E7D85-3A70-E54A-880C-96CC1FF45F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0600" y="1019656"/>
            <a:ext cx="8426450" cy="526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45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Pacman – Tiny – Silent Train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pacman--tiny--silent-train-noaudio" descr="Qlearning--pacman--tiny--silent-train-noaudio">
            <a:hlinkClick r:id="" action="ppaction://media"/>
            <a:extLst>
              <a:ext uri="{FF2B5EF4-FFF2-40B4-BE49-F238E27FC236}">
                <a16:creationId xmlns:a16="http://schemas.microsoft.com/office/drawing/2014/main" id="{9028C43B-3315-944E-B4BF-F41191102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2053" y="1105723"/>
            <a:ext cx="7807960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50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6 is coming due.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Quiz 3a will be published today after class and due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next Tuesday.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7 will be release over the weekend and will focus on reinforcement learning.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 3 will be posted today on the class website.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Announcements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0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Pacman – Tricky – Watch All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learning--pacman--tricky--watch-all-noaudio" descr="Qlearning--pacman--tricky--watch-all-noaudio">
            <a:hlinkClick r:id="" action="ppaction://media"/>
            <a:extLst>
              <a:ext uri="{FF2B5EF4-FFF2-40B4-BE49-F238E27FC236}">
                <a16:creationId xmlns:a16="http://schemas.microsoft.com/office/drawing/2014/main" id="{3E477AF0-1768-BD48-8042-2CB53EC5F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9803" y="981046"/>
            <a:ext cx="8393114" cy="524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Pacman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65E83DB-191A-DF4B-B394-1979C7929E44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B23229-2072-4445-AEBA-1AB5BAA3BE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B277377B-DCBD-B946-B7A7-6BBADFB9FB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3" name="Picture 7">
                <a:extLst>
                  <a:ext uri="{FF2B5EF4-FFF2-40B4-BE49-F238E27FC236}">
                    <a16:creationId xmlns:a16="http://schemas.microsoft.com/office/drawing/2014/main" id="{99C5E6A2-6F7F-A64A-BB6C-33DF7A815F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F785BE09-54E2-CD4A-9494-0B96C4BF95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41843E8C-CB8E-4C4E-90F5-34AA9312C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848454-AD71-1C4D-A805-408A15D261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E0C48C05-64CA-B847-AFBD-DEDCC10A6961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631464C2-63EC-9E47-868E-93D6D47C6B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9" name="Picture 13">
                <a:extLst>
                  <a:ext uri="{FF2B5EF4-FFF2-40B4-BE49-F238E27FC236}">
                    <a16:creationId xmlns:a16="http://schemas.microsoft.com/office/drawing/2014/main" id="{A9DDCAA8-E364-314E-897E-8A633E0B04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" name="Picture 14">
                <a:extLst>
                  <a:ext uri="{FF2B5EF4-FFF2-40B4-BE49-F238E27FC236}">
                    <a16:creationId xmlns:a16="http://schemas.microsoft.com/office/drawing/2014/main" id="{6E0257BA-F5C8-0841-A8B8-034EAE14EE1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028CC8F-19C2-2549-AE63-C4777BE87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9AEAAAE-4212-724E-9E55-7E14C54554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15478E5-F958-B94D-856A-C01EC5222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4A4245AB-CA88-414F-94C1-DBF88191FD9D}"/>
              </a:ext>
            </a:extLst>
          </p:cNvPr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22" name="Group 19">
              <a:extLst>
                <a:ext uri="{FF2B5EF4-FFF2-40B4-BE49-F238E27FC236}">
                  <a16:creationId xmlns:a16="http://schemas.microsoft.com/office/drawing/2014/main" id="{7B3C90DC-01ED-D24C-B864-BD983284E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27" name="Picture 20">
                <a:extLst>
                  <a:ext uri="{FF2B5EF4-FFF2-40B4-BE49-F238E27FC236}">
                    <a16:creationId xmlns:a16="http://schemas.microsoft.com/office/drawing/2014/main" id="{7C13A139-CBA9-3B44-B983-6A18AB853D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8" name="Picture 21">
                <a:extLst>
                  <a:ext uri="{FF2B5EF4-FFF2-40B4-BE49-F238E27FC236}">
                    <a16:creationId xmlns:a16="http://schemas.microsoft.com/office/drawing/2014/main" id="{EC9C5659-3546-B14A-B2A4-0CC0151B39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41A2D76-0A11-D349-A8CF-DBE66B658C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0E308CF-CFE2-4A4D-B155-1B6AFADFF9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4E0E4A1-AC93-A643-9905-0C03C1E1E8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425A4C-7830-4B49-A55D-7715A802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CC7EE2E-FCBB-DC4F-8B23-59C1D8905E7C}"/>
              </a:ext>
            </a:extLst>
          </p:cNvPr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D3B10D-D245-3743-8E84-E898EC5886FF}"/>
              </a:ext>
            </a:extLst>
          </p:cNvPr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ABC7E3-2C4C-A642-847F-1529A0DB75EF}"/>
              </a:ext>
            </a:extLst>
          </p:cNvPr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  <p:extLst>
      <p:ext uri="{BB962C8B-B14F-4D97-AF65-F5344CB8AC3E}">
        <p14:creationId xmlns:p14="http://schemas.microsoft.com/office/powerpoint/2010/main" val="361900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Feature-Based Representations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52BD14B-442D-334F-B218-AB9B924A08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69900" y="1166018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1567D10-7069-9F41-AB4E-32F7818D79E4}"/>
              </a:ext>
            </a:extLst>
          </p:cNvPr>
          <p:cNvGrpSpPr/>
          <p:nvPr/>
        </p:nvGrpSpPr>
        <p:grpSpPr>
          <a:xfrm>
            <a:off x="7556500" y="1318418"/>
            <a:ext cx="4038600" cy="3954463"/>
            <a:chOff x="5943600" y="1524000"/>
            <a:chExt cx="2514600" cy="2462213"/>
          </a:xfrm>
        </p:grpSpPr>
        <p:grpSp>
          <p:nvGrpSpPr>
            <p:cNvPr id="7" name="Group 4">
              <a:extLst>
                <a:ext uri="{FF2B5EF4-FFF2-40B4-BE49-F238E27FC236}">
                  <a16:creationId xmlns:a16="http://schemas.microsoft.com/office/drawing/2014/main" id="{57B0A2C2-9065-4F43-9613-9D57975CBC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1" name="Group 5">
                <a:extLst>
                  <a:ext uri="{FF2B5EF4-FFF2-40B4-BE49-F238E27FC236}">
                    <a16:creationId xmlns:a16="http://schemas.microsoft.com/office/drawing/2014/main" id="{2A4FC241-A1DE-524E-8048-2622B3682E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" name="Group 6">
                  <a:extLst>
                    <a:ext uri="{FF2B5EF4-FFF2-40B4-BE49-F238E27FC236}">
                      <a16:creationId xmlns:a16="http://schemas.microsoft.com/office/drawing/2014/main" id="{3DDEFA83-7601-4D4C-8D0F-F183BD4FFFE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9" name="Picture 7">
                    <a:extLst>
                      <a:ext uri="{FF2B5EF4-FFF2-40B4-BE49-F238E27FC236}">
                        <a16:creationId xmlns:a16="http://schemas.microsoft.com/office/drawing/2014/main" id="{45F60C1B-476E-5346-8371-ADA3ADEA68B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0" name="Picture 8">
                    <a:extLst>
                      <a:ext uri="{FF2B5EF4-FFF2-40B4-BE49-F238E27FC236}">
                        <a16:creationId xmlns:a16="http://schemas.microsoft.com/office/drawing/2014/main" id="{7C19A401-AA02-514D-A52F-008F527BBA4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6" name="Picture 9">
                  <a:extLst>
                    <a:ext uri="{FF2B5EF4-FFF2-40B4-BE49-F238E27FC236}">
                      <a16:creationId xmlns:a16="http://schemas.microsoft.com/office/drawing/2014/main" id="{20CDAE30-D277-8A49-A34B-0286E89CA25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7" name="Picture 10">
                  <a:extLst>
                    <a:ext uri="{FF2B5EF4-FFF2-40B4-BE49-F238E27FC236}">
                      <a16:creationId xmlns:a16="http://schemas.microsoft.com/office/drawing/2014/main" id="{94B476FD-4766-6247-9CF0-85EB4EE3C9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" name="Picture 11">
                  <a:extLst>
                    <a:ext uri="{FF2B5EF4-FFF2-40B4-BE49-F238E27FC236}">
                      <a16:creationId xmlns:a16="http://schemas.microsoft.com/office/drawing/2014/main" id="{164A0ADD-6938-EB40-B454-E7E574BC956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2" name="Rectangle 12">
                <a:extLst>
                  <a:ext uri="{FF2B5EF4-FFF2-40B4-BE49-F238E27FC236}">
                    <a16:creationId xmlns:a16="http://schemas.microsoft.com/office/drawing/2014/main" id="{666BEC39-1CC8-0641-A677-858DA2A87D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13">
                <a:extLst>
                  <a:ext uri="{FF2B5EF4-FFF2-40B4-BE49-F238E27FC236}">
                    <a16:creationId xmlns:a16="http://schemas.microsoft.com/office/drawing/2014/main" id="{4CF6BA6D-021D-334F-BC48-14F585FF7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Rectangle 14">
                <a:extLst>
                  <a:ext uri="{FF2B5EF4-FFF2-40B4-BE49-F238E27FC236}">
                    <a16:creationId xmlns:a16="http://schemas.microsoft.com/office/drawing/2014/main" id="{35E104F9-0B66-4C49-B451-96B28D86C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1139D28E-40C8-6342-B7B2-5FED4E7509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2724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Linear Value Functions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372C4E9-B092-4C46-8767-AB89798E83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6" name="Picture 4" descr="txp_fig">
            <a:extLst>
              <a:ext uri="{FF2B5EF4-FFF2-40B4-BE49-F238E27FC236}">
                <a16:creationId xmlns:a16="http://schemas.microsoft.com/office/drawing/2014/main" id="{E1D6035E-CE8B-D34F-AB7F-F8A0FF2829F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 descr="txp_fig">
            <a:extLst>
              <a:ext uri="{FF2B5EF4-FFF2-40B4-BE49-F238E27FC236}">
                <a16:creationId xmlns:a16="http://schemas.microsoft.com/office/drawing/2014/main" id="{3EB840DD-30FF-E747-B037-76B44DDF420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5533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Approximate Q-Learning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365854-B6B0-6D47-B9D9-37806EE5827D}"/>
              </a:ext>
            </a:extLst>
          </p:cNvPr>
          <p:cNvSpPr/>
          <p:nvPr/>
        </p:nvSpPr>
        <p:spPr>
          <a:xfrm>
            <a:off x="1600200" y="95491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E5DFD21-0EA6-0541-BBEE-59DC4ACB91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69310"/>
            <a:ext cx="9296400" cy="4267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9241CEC9-24C4-DD4D-AC86-C1EC59B66B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38219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1146EFAE-F52C-0C42-B985-5BF67784B1D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391559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txp_fig">
            <a:extLst>
              <a:ext uri="{FF2B5EF4-FFF2-40B4-BE49-F238E27FC236}">
                <a16:creationId xmlns:a16="http://schemas.microsoft.com/office/drawing/2014/main" id="{093F9874-2D17-1D46-8E84-22463CE3712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18351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A347A4AA-B960-BA40-92CD-6C87857C96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278371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TP_tmp.png">
            <a:extLst>
              <a:ext uri="{FF2B5EF4-FFF2-40B4-BE49-F238E27FC236}">
                <a16:creationId xmlns:a16="http://schemas.microsoft.com/office/drawing/2014/main" id="{C32C9DB7-9BC2-1A49-B86A-7BCFD5F91D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40271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4" name="TextBox 16">
            <a:extLst>
              <a:ext uri="{FF2B5EF4-FFF2-40B4-BE49-F238E27FC236}">
                <a16:creationId xmlns:a16="http://schemas.microsoft.com/office/drawing/2014/main" id="{EED80133-9A1D-8F40-B28E-612EC505BB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31711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5" name="TextBox 17">
            <a:extLst>
              <a:ext uri="{FF2B5EF4-FFF2-40B4-BE49-F238E27FC236}">
                <a16:creationId xmlns:a16="http://schemas.microsoft.com/office/drawing/2014/main" id="{CD1C6129-0117-8245-91E8-69927521B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385051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4C049F0-CBE2-2F4A-B85D-F2BBF9FF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021710"/>
            <a:ext cx="2940050" cy="2845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871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Q-Pacman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63319E0-3AB6-2446-8E80-8AEE1DADB662}"/>
              </a:ext>
            </a:extLst>
          </p:cNvPr>
          <p:cNvSpPr/>
          <p:nvPr/>
        </p:nvSpPr>
        <p:spPr>
          <a:xfrm>
            <a:off x="6324600" y="1819246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7" descr="txp_fig">
            <a:extLst>
              <a:ext uri="{FF2B5EF4-FFF2-40B4-BE49-F238E27FC236}">
                <a16:creationId xmlns:a16="http://schemas.microsoft.com/office/drawing/2014/main" id="{5A40EC26-F818-2F46-932A-FD6218FA291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971800" y="1971646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8" descr="txp_fig">
            <a:extLst>
              <a:ext uri="{FF2B5EF4-FFF2-40B4-BE49-F238E27FC236}">
                <a16:creationId xmlns:a16="http://schemas.microsoft.com/office/drawing/2014/main" id="{B41EA748-0081-1444-91A5-C89D9F216A5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23105" y="2962246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F8B15CD5-3C1B-4349-8E0A-AD617C8166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/>
          <a:stretch>
            <a:fillRect/>
          </a:stretch>
        </p:blipFill>
        <p:spPr bwMode="auto">
          <a:xfrm>
            <a:off x="2286000" y="4152894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1" name="Picture 30" descr="txp_fig">
            <a:extLst>
              <a:ext uri="{FF2B5EF4-FFF2-40B4-BE49-F238E27FC236}">
                <a16:creationId xmlns:a16="http://schemas.microsoft.com/office/drawing/2014/main" id="{30B201CA-A233-6543-A676-310F515246E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90056" y="981046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txp_fig">
            <a:extLst>
              <a:ext uri="{FF2B5EF4-FFF2-40B4-BE49-F238E27FC236}">
                <a16:creationId xmlns:a16="http://schemas.microsoft.com/office/drawing/2014/main" id="{C9A47BDF-086C-5E4F-9973-000D3A23C8F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/>
          <a:stretch>
            <a:fillRect/>
          </a:stretch>
        </p:blipFill>
        <p:spPr bwMode="auto">
          <a:xfrm>
            <a:off x="1919288" y="5095846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4F61FE73-A214-1B48-A570-80462FF7F9C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6262684" y="4867246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14" name="Picture 13" descr="txp_fig">
            <a:extLst>
              <a:ext uri="{FF2B5EF4-FFF2-40B4-BE49-F238E27FC236}">
                <a16:creationId xmlns:a16="http://schemas.microsoft.com/office/drawing/2014/main" id="{A66D9036-BE07-B947-9F75-CE232D049E6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310159" y="5311011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5" name="Picture 35" descr="txp_fig">
            <a:extLst>
              <a:ext uri="{FF2B5EF4-FFF2-40B4-BE49-F238E27FC236}">
                <a16:creationId xmlns:a16="http://schemas.microsoft.com/office/drawing/2014/main" id="{DBC3B315-3815-0C4B-97ED-5E93334795E9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667000" y="6010246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77BFFBE-19E5-154E-B033-49342988E4A5}"/>
              </a:ext>
            </a:extLst>
          </p:cNvPr>
          <p:cNvGrpSpPr/>
          <p:nvPr/>
        </p:nvGrpSpPr>
        <p:grpSpPr>
          <a:xfrm>
            <a:off x="571500" y="1743046"/>
            <a:ext cx="2073910" cy="1752600"/>
            <a:chOff x="8534400" y="1279524"/>
            <a:chExt cx="2705100" cy="2286000"/>
          </a:xfrm>
        </p:grpSpPr>
        <p:grpSp>
          <p:nvGrpSpPr>
            <p:cNvPr id="17" name="Group 14">
              <a:extLst>
                <a:ext uri="{FF2B5EF4-FFF2-40B4-BE49-F238E27FC236}">
                  <a16:creationId xmlns:a16="http://schemas.microsoft.com/office/drawing/2014/main" id="{CCB79D4C-7F63-1A4D-AA00-E09E3C7CC6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9" name="Group 15">
                <a:extLst>
                  <a:ext uri="{FF2B5EF4-FFF2-40B4-BE49-F238E27FC236}">
                    <a16:creationId xmlns:a16="http://schemas.microsoft.com/office/drawing/2014/main" id="{725B7C93-4AEC-6345-A236-ECAD92C925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21" name="Group 16">
                  <a:extLst>
                    <a:ext uri="{FF2B5EF4-FFF2-40B4-BE49-F238E27FC236}">
                      <a16:creationId xmlns:a16="http://schemas.microsoft.com/office/drawing/2014/main" id="{867FF8DD-8CB4-2B4A-8767-76D1F418DAC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25" name="Group 17">
                    <a:extLst>
                      <a:ext uri="{FF2B5EF4-FFF2-40B4-BE49-F238E27FC236}">
                        <a16:creationId xmlns:a16="http://schemas.microsoft.com/office/drawing/2014/main" id="{A1712C50-3613-484A-8246-B00D379AE95D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29" name="Picture 18">
                      <a:extLst>
                        <a:ext uri="{FF2B5EF4-FFF2-40B4-BE49-F238E27FC236}">
                          <a16:creationId xmlns:a16="http://schemas.microsoft.com/office/drawing/2014/main" id="{E0E55BC6-E3CE-4A4B-A574-5AE6C132F8B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30" name="Picture 19">
                      <a:extLst>
                        <a:ext uri="{FF2B5EF4-FFF2-40B4-BE49-F238E27FC236}">
                          <a16:creationId xmlns:a16="http://schemas.microsoft.com/office/drawing/2014/main" id="{2221BF20-C267-2045-BEC1-69578B46879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4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26" name="Picture 20">
                    <a:extLst>
                      <a:ext uri="{FF2B5EF4-FFF2-40B4-BE49-F238E27FC236}">
                        <a16:creationId xmlns:a16="http://schemas.microsoft.com/office/drawing/2014/main" id="{B0C9634B-CD4C-2A4D-9D92-3240010388D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5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7" name="Picture 21">
                    <a:extLst>
                      <a:ext uri="{FF2B5EF4-FFF2-40B4-BE49-F238E27FC236}">
                        <a16:creationId xmlns:a16="http://schemas.microsoft.com/office/drawing/2014/main" id="{BF01F093-71EF-624F-9DA7-78E36CA9AC6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8" name="Picture 22">
                    <a:extLst>
                      <a:ext uri="{FF2B5EF4-FFF2-40B4-BE49-F238E27FC236}">
                        <a16:creationId xmlns:a16="http://schemas.microsoft.com/office/drawing/2014/main" id="{09D6A26B-11F6-C44C-AAF6-BBAFE4E2EA5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22" name="Rectangle 23">
                  <a:extLst>
                    <a:ext uri="{FF2B5EF4-FFF2-40B4-BE49-F238E27FC236}">
                      <a16:creationId xmlns:a16="http://schemas.microsoft.com/office/drawing/2014/main" id="{1D795059-4DBE-8E4A-BFB3-A8298F69C5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Rectangle 24">
                  <a:extLst>
                    <a:ext uri="{FF2B5EF4-FFF2-40B4-BE49-F238E27FC236}">
                      <a16:creationId xmlns:a16="http://schemas.microsoft.com/office/drawing/2014/main" id="{8446100A-E9EE-E544-AF5F-7333B773D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Rectangle 25">
                  <a:extLst>
                    <a:ext uri="{FF2B5EF4-FFF2-40B4-BE49-F238E27FC236}">
                      <a16:creationId xmlns:a16="http://schemas.microsoft.com/office/drawing/2014/main" id="{C6B742FA-BE10-4141-A782-74FFFB35F1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20" name="Rectangle 26">
                <a:extLst>
                  <a:ext uri="{FF2B5EF4-FFF2-40B4-BE49-F238E27FC236}">
                    <a16:creationId xmlns:a16="http://schemas.microsoft.com/office/drawing/2014/main" id="{392C1E2F-7C0A-294E-AC6B-FE32D6D80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" name="Picture 40" descr="TP_tmp.png">
              <a:extLst>
                <a:ext uri="{FF2B5EF4-FFF2-40B4-BE49-F238E27FC236}">
                  <a16:creationId xmlns:a16="http://schemas.microsoft.com/office/drawing/2014/main" id="{B8D44D50-9627-6B4B-8F05-10143D8D81FB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8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AC7958-CC32-174F-BB80-5EE081E93F35}"/>
              </a:ext>
            </a:extLst>
          </p:cNvPr>
          <p:cNvGrpSpPr/>
          <p:nvPr/>
        </p:nvGrpSpPr>
        <p:grpSpPr>
          <a:xfrm>
            <a:off x="8991600" y="1743046"/>
            <a:ext cx="2219960" cy="1752600"/>
            <a:chOff x="8610600" y="2057400"/>
            <a:chExt cx="2895600" cy="2286000"/>
          </a:xfrm>
        </p:grpSpPr>
        <p:grpSp>
          <p:nvGrpSpPr>
            <p:cNvPr id="32" name="Group 4">
              <a:extLst>
                <a:ext uri="{FF2B5EF4-FFF2-40B4-BE49-F238E27FC236}">
                  <a16:creationId xmlns:a16="http://schemas.microsoft.com/office/drawing/2014/main" id="{F54BBA21-6DDC-7943-8B90-829A725B6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34" name="Group 5">
                <a:extLst>
                  <a:ext uri="{FF2B5EF4-FFF2-40B4-BE49-F238E27FC236}">
                    <a16:creationId xmlns:a16="http://schemas.microsoft.com/office/drawing/2014/main" id="{26FAD866-739B-E74E-9435-9F3152FC49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41" name="Picture 6">
                  <a:extLst>
                    <a:ext uri="{FF2B5EF4-FFF2-40B4-BE49-F238E27FC236}">
                      <a16:creationId xmlns:a16="http://schemas.microsoft.com/office/drawing/2014/main" id="{B999A830-06A7-8D49-BF5F-E5FB030864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42" name="Picture 7">
                  <a:extLst>
                    <a:ext uri="{FF2B5EF4-FFF2-40B4-BE49-F238E27FC236}">
                      <a16:creationId xmlns:a16="http://schemas.microsoft.com/office/drawing/2014/main" id="{9056CB47-DC35-9840-BBFC-FBD9D3D61AB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4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35" name="Picture 8">
                <a:extLst>
                  <a:ext uri="{FF2B5EF4-FFF2-40B4-BE49-F238E27FC236}">
                    <a16:creationId xmlns:a16="http://schemas.microsoft.com/office/drawing/2014/main" id="{1757DDA9-5841-A344-A065-CEF5FCDEFA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" name="Picture 9">
                <a:extLst>
                  <a:ext uri="{FF2B5EF4-FFF2-40B4-BE49-F238E27FC236}">
                    <a16:creationId xmlns:a16="http://schemas.microsoft.com/office/drawing/2014/main" id="{FCDF3030-4B05-114A-B12D-A0EC8E635C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" name="Rectangle 10">
                <a:extLst>
                  <a:ext uri="{FF2B5EF4-FFF2-40B4-BE49-F238E27FC236}">
                    <a16:creationId xmlns:a16="http://schemas.microsoft.com/office/drawing/2014/main" id="{C7D3C094-B7E2-C840-BDB4-82DA09F19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11">
                <a:extLst>
                  <a:ext uri="{FF2B5EF4-FFF2-40B4-BE49-F238E27FC236}">
                    <a16:creationId xmlns:a16="http://schemas.microsoft.com/office/drawing/2014/main" id="{62CD4623-44DF-8C45-BC3A-9DA984AF69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Rectangle 12">
                <a:extLst>
                  <a:ext uri="{FF2B5EF4-FFF2-40B4-BE49-F238E27FC236}">
                    <a16:creationId xmlns:a16="http://schemas.microsoft.com/office/drawing/2014/main" id="{DE795387-CF40-5549-B321-91FF4666F9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Rectangle 13">
                <a:extLst>
                  <a:ext uri="{FF2B5EF4-FFF2-40B4-BE49-F238E27FC236}">
                    <a16:creationId xmlns:a16="http://schemas.microsoft.com/office/drawing/2014/main" id="{DCF05C1A-9E18-5846-AEB3-F06AFC46B4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3" name="Picture 32" descr="TP_tmp.png">
              <a:extLst>
                <a:ext uri="{FF2B5EF4-FFF2-40B4-BE49-F238E27FC236}">
                  <a16:creationId xmlns:a16="http://schemas.microsoft.com/office/drawing/2014/main" id="{71B18944-2B2C-914B-B541-6D241C3FC080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" name="Picture 42" descr="TP_tmp.png">
            <a:extLst>
              <a:ext uri="{FF2B5EF4-FFF2-40B4-BE49-F238E27FC236}">
                <a16:creationId xmlns:a16="http://schemas.microsoft.com/office/drawing/2014/main" id="{12E8F113-F9AD-3643-9784-77BCDEA1905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339946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43" descr="TP_tmp.png">
            <a:extLst>
              <a:ext uri="{FF2B5EF4-FFF2-40B4-BE49-F238E27FC236}">
                <a16:creationId xmlns:a16="http://schemas.microsoft.com/office/drawing/2014/main" id="{CAF56B9D-20C6-DF49-A1FB-079B878DAD82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701896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 Box 28">
            <a:extLst>
              <a:ext uri="{FF2B5EF4-FFF2-40B4-BE49-F238E27FC236}">
                <a16:creationId xmlns:a16="http://schemas.microsoft.com/office/drawing/2014/main" id="{AD0F4146-FBD5-4742-A017-F8F906321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46746" y="6016108"/>
            <a:ext cx="24384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[Demo: approximate Q-learning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 (L11D10)]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4A6E3DAC-CA9A-4B44-94AC-C24D0E68E269}"/>
              </a:ext>
            </a:extLst>
          </p:cNvPr>
          <p:cNvSpPr/>
          <p:nvPr/>
        </p:nvSpPr>
        <p:spPr>
          <a:xfrm>
            <a:off x="457200" y="1590646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8248C325-DFD3-5F45-8374-525C6223AC92}"/>
              </a:ext>
            </a:extLst>
          </p:cNvPr>
          <p:cNvSpPr/>
          <p:nvPr/>
        </p:nvSpPr>
        <p:spPr>
          <a:xfrm>
            <a:off x="8686800" y="1590646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txp_fig">
            <a:extLst>
              <a:ext uri="{FF2B5EF4-FFF2-40B4-BE49-F238E27FC236}">
                <a16:creationId xmlns:a16="http://schemas.microsoft.com/office/drawing/2014/main" id="{A82D69AF-5AE9-D343-B1D0-D375DEBDFCE3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 cstate="print"/>
          <a:stretch>
            <a:fillRect/>
          </a:stretch>
        </p:blipFill>
        <p:spPr bwMode="auto">
          <a:xfrm>
            <a:off x="2285995" y="3777509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49" name="Picture 48" descr="txp_fig">
            <a:extLst>
              <a:ext uri="{FF2B5EF4-FFF2-40B4-BE49-F238E27FC236}">
                <a16:creationId xmlns:a16="http://schemas.microsoft.com/office/drawing/2014/main" id="{673042F5-AF06-9B44-B5E8-CE05ECE336A5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9491953" y="3751772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50" name="Right Arrow 49">
            <a:extLst>
              <a:ext uri="{FF2B5EF4-FFF2-40B4-BE49-F238E27FC236}">
                <a16:creationId xmlns:a16="http://schemas.microsoft.com/office/drawing/2014/main" id="{70BA1BB8-4BA0-6149-8426-7C6395D5A83D}"/>
              </a:ext>
            </a:extLst>
          </p:cNvPr>
          <p:cNvSpPr/>
          <p:nvPr/>
        </p:nvSpPr>
        <p:spPr>
          <a:xfrm>
            <a:off x="4793117" y="4943446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18B4552-EA31-B84B-B916-4BD9453320DB}"/>
              </a:ext>
            </a:extLst>
          </p:cNvPr>
          <p:cNvSpPr/>
          <p:nvPr/>
        </p:nvSpPr>
        <p:spPr>
          <a:xfrm>
            <a:off x="1752600" y="4791046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87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6" grpId="0" animBg="1"/>
      <p:bldP spid="47" grpId="0" animBg="1"/>
      <p:bldP spid="50" grpId="0" animBg="1"/>
      <p:bldP spid="5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Video: Approximate Q-Learning Pacman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Approximate-Qlearning--pacman-noaudio" descr="Approximate-Qlearning--pacman-noaudio">
            <a:hlinkClick r:id="" action="ppaction://media"/>
            <a:extLst>
              <a:ext uri="{FF2B5EF4-FFF2-40B4-BE49-F238E27FC236}">
                <a16:creationId xmlns:a16="http://schemas.microsoft.com/office/drawing/2014/main" id="{BDEF7ECE-977A-5247-9C76-DC1FA5ECB1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4077" y="904846"/>
            <a:ext cx="8702040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6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and Least Squares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F7DFBF4-561C-F34F-92FB-14BC0133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7131" y="981046"/>
            <a:ext cx="9837738" cy="4961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5532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Linear Approximation: Regression*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Line 3">
            <a:extLst>
              <a:ext uri="{FF2B5EF4-FFF2-40B4-BE49-F238E27FC236}">
                <a16:creationId xmlns:a16="http://schemas.microsoft.com/office/drawing/2014/main" id="{03780616-C510-E141-86D1-D31E422331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8344" y="1952624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C0DA4793-903F-FA47-A074-BC93A967760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344" y="4173537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D3DE1436-DFD0-384D-9BB5-ABE65EC281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8344" y="1430337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" name="Line 6">
            <a:extLst>
              <a:ext uri="{FF2B5EF4-FFF2-40B4-BE49-F238E27FC236}">
                <a16:creationId xmlns:a16="http://schemas.microsoft.com/office/drawing/2014/main" id="{79E4F91A-5F79-8D4C-AB63-2304D9968E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48344" y="4132262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0CDFC8F1-E48A-A847-8E7B-992AF3195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581" y="4197349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49618BC0-BA47-444E-9C90-98EC8BEF1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856" y="4197349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3" name="Line 10">
            <a:extLst>
              <a:ext uri="{FF2B5EF4-FFF2-40B4-BE49-F238E27FC236}">
                <a16:creationId xmlns:a16="http://schemas.microsoft.com/office/drawing/2014/main" id="{B494B10E-B262-2A46-B89B-D75FC1E4055E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344" y="4173537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BE2E50D9-9940-924B-9473-2BF1D60DF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731" y="4106862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AFE2703B-8DF6-C54E-94DB-849FBC5BE23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344" y="2801937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61B51153-49FD-EA4C-8B1A-53FFE5F78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44" y="2738437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7" name="Line 14">
            <a:extLst>
              <a:ext uri="{FF2B5EF4-FFF2-40B4-BE49-F238E27FC236}">
                <a16:creationId xmlns:a16="http://schemas.microsoft.com/office/drawing/2014/main" id="{93B9C3DE-9F35-3A43-861F-371605D6A4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8344" y="1430337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2E308B0A-BFE6-3B4A-9B60-908B43AA5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8644" y="1366837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" name="Oval 16">
            <a:extLst>
              <a:ext uri="{FF2B5EF4-FFF2-40B4-BE49-F238E27FC236}">
                <a16:creationId xmlns:a16="http://schemas.microsoft.com/office/drawing/2014/main" id="{E35B9A90-402E-F64B-99D0-DB2800E1F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394" y="3387724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" name="Oval 17">
            <a:extLst>
              <a:ext uri="{FF2B5EF4-FFF2-40B4-BE49-F238E27FC236}">
                <a16:creationId xmlns:a16="http://schemas.microsoft.com/office/drawing/2014/main" id="{1A7E0F0C-2FF7-5644-A144-5164C1475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4394" y="3387724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Oval 18">
            <a:extLst>
              <a:ext uri="{FF2B5EF4-FFF2-40B4-BE49-F238E27FC236}">
                <a16:creationId xmlns:a16="http://schemas.microsoft.com/office/drawing/2014/main" id="{DD50F07D-21CD-AB40-8150-969F717C9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81" y="2962274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Oval 19">
            <a:extLst>
              <a:ext uri="{FF2B5EF4-FFF2-40B4-BE49-F238E27FC236}">
                <a16:creationId xmlns:a16="http://schemas.microsoft.com/office/drawing/2014/main" id="{967D9B14-9ADA-7442-BD75-E55FE3C73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481" y="2962274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Oval 20">
            <a:extLst>
              <a:ext uri="{FF2B5EF4-FFF2-40B4-BE49-F238E27FC236}">
                <a16:creationId xmlns:a16="http://schemas.microsoft.com/office/drawing/2014/main" id="{1DE1C7CB-E6E5-EC46-AA76-16C39E81A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394" y="3340099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Oval 21">
            <a:extLst>
              <a:ext uri="{FF2B5EF4-FFF2-40B4-BE49-F238E27FC236}">
                <a16:creationId xmlns:a16="http://schemas.microsoft.com/office/drawing/2014/main" id="{FA4EB22B-06B8-8A4A-B6D5-BB88756AF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394" y="3340099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Oval 22">
            <a:extLst>
              <a:ext uri="{FF2B5EF4-FFF2-40B4-BE49-F238E27FC236}">
                <a16:creationId xmlns:a16="http://schemas.microsoft.com/office/drawing/2014/main" id="{F62CA6F7-2323-6D44-A830-A9A262CA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956" y="3395662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Oval 23">
            <a:extLst>
              <a:ext uri="{FF2B5EF4-FFF2-40B4-BE49-F238E27FC236}">
                <a16:creationId xmlns:a16="http://schemas.microsoft.com/office/drawing/2014/main" id="{00C61B25-C19A-C649-A334-890BE8A44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956" y="3395662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7F0C2EE2-5366-2548-BA9B-70D9A24AC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044" y="3195637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Oval 25">
            <a:extLst>
              <a:ext uri="{FF2B5EF4-FFF2-40B4-BE49-F238E27FC236}">
                <a16:creationId xmlns:a16="http://schemas.microsoft.com/office/drawing/2014/main" id="{65190A48-5BAF-9D47-AEB5-F7EBD2E6EC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044" y="3195637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Oval 26">
            <a:extLst>
              <a:ext uri="{FF2B5EF4-FFF2-40B4-BE49-F238E27FC236}">
                <a16:creationId xmlns:a16="http://schemas.microsoft.com/office/drawing/2014/main" id="{9D3575BB-C128-C345-BC62-3EB1B0D0B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44" y="29860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Oval 27">
            <a:extLst>
              <a:ext uri="{FF2B5EF4-FFF2-40B4-BE49-F238E27FC236}">
                <a16:creationId xmlns:a16="http://schemas.microsoft.com/office/drawing/2014/main" id="{E22C0E44-C141-3341-A19B-747E16DFA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544" y="29860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Oval 28">
            <a:extLst>
              <a:ext uri="{FF2B5EF4-FFF2-40B4-BE49-F238E27FC236}">
                <a16:creationId xmlns:a16="http://schemas.microsoft.com/office/drawing/2014/main" id="{75E0E4E0-EE15-4846-AD52-67A5339FA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106" y="2793999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Oval 29">
            <a:extLst>
              <a:ext uri="{FF2B5EF4-FFF2-40B4-BE49-F238E27FC236}">
                <a16:creationId xmlns:a16="http://schemas.microsoft.com/office/drawing/2014/main" id="{4DB0FD1E-54CF-5D4B-A197-A2BAA846CD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106" y="2793999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30">
            <a:extLst>
              <a:ext uri="{FF2B5EF4-FFF2-40B4-BE49-F238E27FC236}">
                <a16:creationId xmlns:a16="http://schemas.microsoft.com/office/drawing/2014/main" id="{9B98BC02-A3CF-B447-88D6-6E0881F95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606" y="298608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26BDD0DC-7C69-CB47-8BC6-2A30F4EDB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606" y="298608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C6FEC3CE-B5E0-6643-A5E8-35C871530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106" y="252888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Oval 33">
            <a:extLst>
              <a:ext uri="{FF2B5EF4-FFF2-40B4-BE49-F238E27FC236}">
                <a16:creationId xmlns:a16="http://schemas.microsoft.com/office/drawing/2014/main" id="{3D0BE8F1-DCF8-5647-BC25-2429729A3F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106" y="252888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Oval 34">
            <a:extLst>
              <a:ext uri="{FF2B5EF4-FFF2-40B4-BE49-F238E27FC236}">
                <a16:creationId xmlns:a16="http://schemas.microsoft.com/office/drawing/2014/main" id="{BC5CE9FB-D744-7549-8CC1-255741EC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606" y="2770187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1037BAD3-3996-D54B-8842-7B19B82FD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4606" y="2770187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Oval 36">
            <a:extLst>
              <a:ext uri="{FF2B5EF4-FFF2-40B4-BE49-F238E27FC236}">
                <a16:creationId xmlns:a16="http://schemas.microsoft.com/office/drawing/2014/main" id="{E1A0526B-4A7D-4B44-8F61-7084A4C1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169" y="2593974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37">
            <a:extLst>
              <a:ext uri="{FF2B5EF4-FFF2-40B4-BE49-F238E27FC236}">
                <a16:creationId xmlns:a16="http://schemas.microsoft.com/office/drawing/2014/main" id="{A6B0F522-3508-8345-AB9F-E12F743E7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7169" y="2593974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Oval 38">
            <a:extLst>
              <a:ext uri="{FF2B5EF4-FFF2-40B4-BE49-F238E27FC236}">
                <a16:creationId xmlns:a16="http://schemas.microsoft.com/office/drawing/2014/main" id="{655C88A8-2A58-2A4C-A589-80B7977AC6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256" y="2713037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Oval 39">
            <a:extLst>
              <a:ext uri="{FF2B5EF4-FFF2-40B4-BE49-F238E27FC236}">
                <a16:creationId xmlns:a16="http://schemas.microsoft.com/office/drawing/2014/main" id="{B8E0EE41-724D-7243-8D60-56FD277C7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9256" y="2713037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Oval 40">
            <a:extLst>
              <a:ext uri="{FF2B5EF4-FFF2-40B4-BE49-F238E27FC236}">
                <a16:creationId xmlns:a16="http://schemas.microsoft.com/office/drawing/2014/main" id="{287A5148-3494-8340-8E49-13B0CABAA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169" y="2360612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41">
            <a:extLst>
              <a:ext uri="{FF2B5EF4-FFF2-40B4-BE49-F238E27FC236}">
                <a16:creationId xmlns:a16="http://schemas.microsoft.com/office/drawing/2014/main" id="{EF43CF22-A331-4947-A30E-AB939483E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8169" y="2360612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Oval 42">
            <a:extLst>
              <a:ext uri="{FF2B5EF4-FFF2-40B4-BE49-F238E27FC236}">
                <a16:creationId xmlns:a16="http://schemas.microsoft.com/office/drawing/2014/main" id="{CC939EE7-1EEA-5243-AA17-C396A0E6B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731" y="2649537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Oval 43">
            <a:extLst>
              <a:ext uri="{FF2B5EF4-FFF2-40B4-BE49-F238E27FC236}">
                <a16:creationId xmlns:a16="http://schemas.microsoft.com/office/drawing/2014/main" id="{7CFA6AAB-754D-844D-A2E5-B130065360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0731" y="2649537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Oval 44">
            <a:extLst>
              <a:ext uri="{FF2B5EF4-FFF2-40B4-BE49-F238E27FC236}">
                <a16:creationId xmlns:a16="http://schemas.microsoft.com/office/drawing/2014/main" id="{07DD0173-B715-0840-9394-9AB86CF65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231" y="2328862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Oval 45">
            <a:extLst>
              <a:ext uri="{FF2B5EF4-FFF2-40B4-BE49-F238E27FC236}">
                <a16:creationId xmlns:a16="http://schemas.microsoft.com/office/drawing/2014/main" id="{C6C409CE-DCC0-464B-941D-8EF6DD77F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1231" y="2328862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AC74F0C9-A7BF-1240-BC1E-DD7DD4477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3319" y="225583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Oval 47">
            <a:extLst>
              <a:ext uri="{FF2B5EF4-FFF2-40B4-BE49-F238E27FC236}">
                <a16:creationId xmlns:a16="http://schemas.microsoft.com/office/drawing/2014/main" id="{C89C039C-BC32-824F-A5BC-E8DBF3117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3319" y="225583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Oval 48">
            <a:extLst>
              <a:ext uri="{FF2B5EF4-FFF2-40B4-BE49-F238E27FC236}">
                <a16:creationId xmlns:a16="http://schemas.microsoft.com/office/drawing/2014/main" id="{096D5A79-A319-5D47-A445-4C8BE87A9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294" y="2216149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EE49C671-D421-D942-AF03-11F2214DF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4294" y="2216149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Oval 50">
            <a:extLst>
              <a:ext uri="{FF2B5EF4-FFF2-40B4-BE49-F238E27FC236}">
                <a16:creationId xmlns:a16="http://schemas.microsoft.com/office/drawing/2014/main" id="{432CD128-769F-B54C-AFB4-60A064523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794" y="1984374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Oval 51">
            <a:extLst>
              <a:ext uri="{FF2B5EF4-FFF2-40B4-BE49-F238E27FC236}">
                <a16:creationId xmlns:a16="http://schemas.microsoft.com/office/drawing/2014/main" id="{2AE5DB3F-77A6-8B48-A4EF-83242F919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794" y="1984374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Oval 52">
            <a:extLst>
              <a:ext uri="{FF2B5EF4-FFF2-40B4-BE49-F238E27FC236}">
                <a16:creationId xmlns:a16="http://schemas.microsoft.com/office/drawing/2014/main" id="{28C82D5F-4C22-A844-B8A8-FA23605EA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881" y="22399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Oval 53">
            <a:extLst>
              <a:ext uri="{FF2B5EF4-FFF2-40B4-BE49-F238E27FC236}">
                <a16:creationId xmlns:a16="http://schemas.microsoft.com/office/drawing/2014/main" id="{28423F71-0C68-5044-936D-844147121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881" y="22399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Oval 54">
            <a:extLst>
              <a:ext uri="{FF2B5EF4-FFF2-40B4-BE49-F238E27FC236}">
                <a16:creationId xmlns:a16="http://schemas.microsoft.com/office/drawing/2014/main" id="{51D7EE87-5753-9F48-BD21-2BB89A974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381" y="1616074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Oval 55">
            <a:extLst>
              <a:ext uri="{FF2B5EF4-FFF2-40B4-BE49-F238E27FC236}">
                <a16:creationId xmlns:a16="http://schemas.microsoft.com/office/drawing/2014/main" id="{7193D4F7-71D2-8043-A3F4-0F0424354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7381" y="1616074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Line 528">
            <a:extLst>
              <a:ext uri="{FF2B5EF4-FFF2-40B4-BE49-F238E27FC236}">
                <a16:creationId xmlns:a16="http://schemas.microsoft.com/office/drawing/2014/main" id="{22381640-EE08-624F-8321-A23D524061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42281" y="2549524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60" name="Group 529">
            <a:extLst>
              <a:ext uri="{FF2B5EF4-FFF2-40B4-BE49-F238E27FC236}">
                <a16:creationId xmlns:a16="http://schemas.microsoft.com/office/drawing/2014/main" id="{6D45DBDF-D2AD-744E-B5A3-F90F99A14DCE}"/>
              </a:ext>
            </a:extLst>
          </p:cNvPr>
          <p:cNvGrpSpPr>
            <a:grpSpLocks/>
          </p:cNvGrpSpPr>
          <p:nvPr/>
        </p:nvGrpSpPr>
        <p:grpSpPr bwMode="auto">
          <a:xfrm>
            <a:off x="1361031" y="2455862"/>
            <a:ext cx="2381250" cy="174625"/>
            <a:chOff x="288" y="1897"/>
            <a:chExt cx="1500" cy="110"/>
          </a:xfrm>
        </p:grpSpPr>
        <p:sp>
          <p:nvSpPr>
            <p:cNvPr id="61" name="Line 530">
              <a:extLst>
                <a:ext uri="{FF2B5EF4-FFF2-40B4-BE49-F238E27FC236}">
                  <a16:creationId xmlns:a16="http://schemas.microsoft.com/office/drawing/2014/main" id="{ED77BCAF-95A4-7F47-80DB-57456A630E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62" name="Oval 531">
              <a:extLst>
                <a:ext uri="{FF2B5EF4-FFF2-40B4-BE49-F238E27FC236}">
                  <a16:creationId xmlns:a16="http://schemas.microsoft.com/office/drawing/2014/main" id="{98B348AE-5D26-9A48-9BE9-133C42EFC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D167FF7-60A6-3F4F-BE2C-6003A703F36C}"/>
              </a:ext>
            </a:extLst>
          </p:cNvPr>
          <p:cNvGrpSpPr/>
          <p:nvPr/>
        </p:nvGrpSpPr>
        <p:grpSpPr>
          <a:xfrm>
            <a:off x="6602956" y="1277937"/>
            <a:ext cx="4119563" cy="3743325"/>
            <a:chOff x="4308475" y="1228725"/>
            <a:chExt cx="4119563" cy="3743325"/>
          </a:xfrm>
        </p:grpSpPr>
        <p:sp>
          <p:nvSpPr>
            <p:cNvPr id="64" name="Oval 2">
              <a:extLst>
                <a:ext uri="{FF2B5EF4-FFF2-40B4-BE49-F238E27FC236}">
                  <a16:creationId xmlns:a16="http://schemas.microsoft.com/office/drawing/2014/main" id="{126D9F4B-8617-1B40-B86D-AD3489C19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8">
              <a:extLst>
                <a:ext uri="{FF2B5EF4-FFF2-40B4-BE49-F238E27FC236}">
                  <a16:creationId xmlns:a16="http://schemas.microsoft.com/office/drawing/2014/main" id="{A2B77871-C223-354E-B2F2-5068F8C52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" name="Group 56">
              <a:extLst>
                <a:ext uri="{FF2B5EF4-FFF2-40B4-BE49-F238E27FC236}">
                  <a16:creationId xmlns:a16="http://schemas.microsoft.com/office/drawing/2014/main" id="{896074C5-91AD-DD49-8AA7-19D91B258E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340" name="Freeform 57">
                <a:extLst>
                  <a:ext uri="{FF2B5EF4-FFF2-40B4-BE49-F238E27FC236}">
                    <a16:creationId xmlns:a16="http://schemas.microsoft.com/office/drawing/2014/main" id="{09B4061A-435C-3848-806B-D3C9D28EF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58">
                <a:extLst>
                  <a:ext uri="{FF2B5EF4-FFF2-40B4-BE49-F238E27FC236}">
                    <a16:creationId xmlns:a16="http://schemas.microsoft.com/office/drawing/2014/main" id="{416D0C6B-9AE5-1E4D-BD16-93B0917D8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59">
                <a:extLst>
                  <a:ext uri="{FF2B5EF4-FFF2-40B4-BE49-F238E27FC236}">
                    <a16:creationId xmlns:a16="http://schemas.microsoft.com/office/drawing/2014/main" id="{EFDB6341-CF7D-4342-853E-D76CA6E62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60">
                <a:extLst>
                  <a:ext uri="{FF2B5EF4-FFF2-40B4-BE49-F238E27FC236}">
                    <a16:creationId xmlns:a16="http://schemas.microsoft.com/office/drawing/2014/main" id="{7784E746-2B0A-E747-A0BB-BB86558A8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61">
                <a:extLst>
                  <a:ext uri="{FF2B5EF4-FFF2-40B4-BE49-F238E27FC236}">
                    <a16:creationId xmlns:a16="http://schemas.microsoft.com/office/drawing/2014/main" id="{ECE80D50-79E9-B84F-8E3B-F40B62A47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62">
                <a:extLst>
                  <a:ext uri="{FF2B5EF4-FFF2-40B4-BE49-F238E27FC236}">
                    <a16:creationId xmlns:a16="http://schemas.microsoft.com/office/drawing/2014/main" id="{55BC539C-70B9-A446-A2E2-2D2FAC6882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63">
                <a:extLst>
                  <a:ext uri="{FF2B5EF4-FFF2-40B4-BE49-F238E27FC236}">
                    <a16:creationId xmlns:a16="http://schemas.microsoft.com/office/drawing/2014/main" id="{CC3291AC-209F-0C4B-961A-3FA75137A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64">
                <a:extLst>
                  <a:ext uri="{FF2B5EF4-FFF2-40B4-BE49-F238E27FC236}">
                    <a16:creationId xmlns:a16="http://schemas.microsoft.com/office/drawing/2014/main" id="{2815EB5C-BF42-DC41-A1D6-FBF7DB23D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65">
                <a:extLst>
                  <a:ext uri="{FF2B5EF4-FFF2-40B4-BE49-F238E27FC236}">
                    <a16:creationId xmlns:a16="http://schemas.microsoft.com/office/drawing/2014/main" id="{25F65C32-40FC-9845-AD45-358ECDBE0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66">
                <a:extLst>
                  <a:ext uri="{FF2B5EF4-FFF2-40B4-BE49-F238E27FC236}">
                    <a16:creationId xmlns:a16="http://schemas.microsoft.com/office/drawing/2014/main" id="{A179FF6C-73EA-F940-ACAE-063C2D544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67">
                <a:extLst>
                  <a:ext uri="{FF2B5EF4-FFF2-40B4-BE49-F238E27FC236}">
                    <a16:creationId xmlns:a16="http://schemas.microsoft.com/office/drawing/2014/main" id="{CEC84040-5688-2841-8BF9-AF795F913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68">
                <a:extLst>
                  <a:ext uri="{FF2B5EF4-FFF2-40B4-BE49-F238E27FC236}">
                    <a16:creationId xmlns:a16="http://schemas.microsoft.com/office/drawing/2014/main" id="{650C209D-3E8F-5144-95BA-271DFA0E9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69">
                <a:extLst>
                  <a:ext uri="{FF2B5EF4-FFF2-40B4-BE49-F238E27FC236}">
                    <a16:creationId xmlns:a16="http://schemas.microsoft.com/office/drawing/2014/main" id="{F169ED1D-C43C-7148-AF62-87679D6627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70">
                <a:extLst>
                  <a:ext uri="{FF2B5EF4-FFF2-40B4-BE49-F238E27FC236}">
                    <a16:creationId xmlns:a16="http://schemas.microsoft.com/office/drawing/2014/main" id="{C031BD35-B9D0-1F48-88B9-35CE9E50CB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71">
                <a:extLst>
                  <a:ext uri="{FF2B5EF4-FFF2-40B4-BE49-F238E27FC236}">
                    <a16:creationId xmlns:a16="http://schemas.microsoft.com/office/drawing/2014/main" id="{F5978022-68CE-8948-8FA3-1EA3F440F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72">
                <a:extLst>
                  <a:ext uri="{FF2B5EF4-FFF2-40B4-BE49-F238E27FC236}">
                    <a16:creationId xmlns:a16="http://schemas.microsoft.com/office/drawing/2014/main" id="{8A664524-9F1E-4441-BA36-62893605EC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73">
                <a:extLst>
                  <a:ext uri="{FF2B5EF4-FFF2-40B4-BE49-F238E27FC236}">
                    <a16:creationId xmlns:a16="http://schemas.microsoft.com/office/drawing/2014/main" id="{C05DCEE2-021D-C24E-B9AB-D7545D05A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74">
                <a:extLst>
                  <a:ext uri="{FF2B5EF4-FFF2-40B4-BE49-F238E27FC236}">
                    <a16:creationId xmlns:a16="http://schemas.microsoft.com/office/drawing/2014/main" id="{897A32F3-AA9D-384A-BCCA-8CA6D184EF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75">
                <a:extLst>
                  <a:ext uri="{FF2B5EF4-FFF2-40B4-BE49-F238E27FC236}">
                    <a16:creationId xmlns:a16="http://schemas.microsoft.com/office/drawing/2014/main" id="{3720B725-C882-E14D-9F79-B0DDE1787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Line 76">
                <a:extLst>
                  <a:ext uri="{FF2B5EF4-FFF2-40B4-BE49-F238E27FC236}">
                    <a16:creationId xmlns:a16="http://schemas.microsoft.com/office/drawing/2014/main" id="{8FDA4CF7-6315-3B4C-847D-813E85A94B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77">
                <a:extLst>
                  <a:ext uri="{FF2B5EF4-FFF2-40B4-BE49-F238E27FC236}">
                    <a16:creationId xmlns:a16="http://schemas.microsoft.com/office/drawing/2014/main" id="{DD277383-53FA-FD4E-B32A-38CE008DE6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Line 78">
                <a:extLst>
                  <a:ext uri="{FF2B5EF4-FFF2-40B4-BE49-F238E27FC236}">
                    <a16:creationId xmlns:a16="http://schemas.microsoft.com/office/drawing/2014/main" id="{EAD123F1-52AB-154E-9738-4100CB15C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Rectangle 79">
                <a:extLst>
                  <a:ext uri="{FF2B5EF4-FFF2-40B4-BE49-F238E27FC236}">
                    <a16:creationId xmlns:a16="http://schemas.microsoft.com/office/drawing/2014/main" id="{F5B6D8D6-8F80-824F-A29B-F8E0FA1D7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63" name="Line 80">
                <a:extLst>
                  <a:ext uri="{FF2B5EF4-FFF2-40B4-BE49-F238E27FC236}">
                    <a16:creationId xmlns:a16="http://schemas.microsoft.com/office/drawing/2014/main" id="{45B07949-F56C-8E42-9C8F-9841C4FB3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Rectangle 81">
                <a:extLst>
                  <a:ext uri="{FF2B5EF4-FFF2-40B4-BE49-F238E27FC236}">
                    <a16:creationId xmlns:a16="http://schemas.microsoft.com/office/drawing/2014/main" id="{DB127EAC-CFBC-DE41-BF3C-1B2E7AD19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65" name="Line 82">
                <a:extLst>
                  <a:ext uri="{FF2B5EF4-FFF2-40B4-BE49-F238E27FC236}">
                    <a16:creationId xmlns:a16="http://schemas.microsoft.com/office/drawing/2014/main" id="{C14313A8-F6AC-9B45-99FF-9BC1ED5E9C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Rectangle 83">
                <a:extLst>
                  <a:ext uri="{FF2B5EF4-FFF2-40B4-BE49-F238E27FC236}">
                    <a16:creationId xmlns:a16="http://schemas.microsoft.com/office/drawing/2014/main" id="{3309D294-3081-AC45-94AA-800C76973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67" name="Line 84">
                <a:extLst>
                  <a:ext uri="{FF2B5EF4-FFF2-40B4-BE49-F238E27FC236}">
                    <a16:creationId xmlns:a16="http://schemas.microsoft.com/office/drawing/2014/main" id="{21B33BA7-F3E4-DE46-BAED-5DC8A8001D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" name="Rectangle 85">
                <a:extLst>
                  <a:ext uri="{FF2B5EF4-FFF2-40B4-BE49-F238E27FC236}">
                    <a16:creationId xmlns:a16="http://schemas.microsoft.com/office/drawing/2014/main" id="{71D1D4D3-D62F-6540-BDDE-4B4E6B13F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69" name="Line 86">
                <a:extLst>
                  <a:ext uri="{FF2B5EF4-FFF2-40B4-BE49-F238E27FC236}">
                    <a16:creationId xmlns:a16="http://schemas.microsoft.com/office/drawing/2014/main" id="{6BD567F9-43C3-514B-88EF-6ECD52DE3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" name="Rectangle 87">
                <a:extLst>
                  <a:ext uri="{FF2B5EF4-FFF2-40B4-BE49-F238E27FC236}">
                    <a16:creationId xmlns:a16="http://schemas.microsoft.com/office/drawing/2014/main" id="{00387C94-1CA0-B940-A20D-0A66FDCBC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1" name="Line 88">
                <a:extLst>
                  <a:ext uri="{FF2B5EF4-FFF2-40B4-BE49-F238E27FC236}">
                    <a16:creationId xmlns:a16="http://schemas.microsoft.com/office/drawing/2014/main" id="{6AFE48AE-A7FA-1C40-862C-E95CC164C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2" name="Rectangle 89">
                <a:extLst>
                  <a:ext uri="{FF2B5EF4-FFF2-40B4-BE49-F238E27FC236}">
                    <a16:creationId xmlns:a16="http://schemas.microsoft.com/office/drawing/2014/main" id="{A2374778-38D4-6B41-B4AF-144643D2A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3" name="Line 90">
                <a:extLst>
                  <a:ext uri="{FF2B5EF4-FFF2-40B4-BE49-F238E27FC236}">
                    <a16:creationId xmlns:a16="http://schemas.microsoft.com/office/drawing/2014/main" id="{A3D37933-09F0-4C4E-B6C5-F84269EC58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4" name="Rectangle 91">
                <a:extLst>
                  <a:ext uri="{FF2B5EF4-FFF2-40B4-BE49-F238E27FC236}">
                    <a16:creationId xmlns:a16="http://schemas.microsoft.com/office/drawing/2014/main" id="{2A76639E-F021-EF43-B973-792D7BA7B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5" name="Line 92">
                <a:extLst>
                  <a:ext uri="{FF2B5EF4-FFF2-40B4-BE49-F238E27FC236}">
                    <a16:creationId xmlns:a16="http://schemas.microsoft.com/office/drawing/2014/main" id="{130716E3-3FB4-2245-96E7-CC2F8CD077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6" name="Rectangle 93">
                <a:extLst>
                  <a:ext uri="{FF2B5EF4-FFF2-40B4-BE49-F238E27FC236}">
                    <a16:creationId xmlns:a16="http://schemas.microsoft.com/office/drawing/2014/main" id="{6AB7C8A6-EC8B-374F-BFB9-1AB8D088F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7" name="Line 94">
                <a:extLst>
                  <a:ext uri="{FF2B5EF4-FFF2-40B4-BE49-F238E27FC236}">
                    <a16:creationId xmlns:a16="http://schemas.microsoft.com/office/drawing/2014/main" id="{E2D90AB6-A90E-D34B-8F13-26CDDC77C0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8" name="Rectangle 95">
                <a:extLst>
                  <a:ext uri="{FF2B5EF4-FFF2-40B4-BE49-F238E27FC236}">
                    <a16:creationId xmlns:a16="http://schemas.microsoft.com/office/drawing/2014/main" id="{9670C8CE-AB31-A64B-8F7B-E4736ED0E8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79" name="Line 96">
                <a:extLst>
                  <a:ext uri="{FF2B5EF4-FFF2-40B4-BE49-F238E27FC236}">
                    <a16:creationId xmlns:a16="http://schemas.microsoft.com/office/drawing/2014/main" id="{62AC2E69-245E-D243-828D-F54862FFD5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0" name="Rectangle 97">
                <a:extLst>
                  <a:ext uri="{FF2B5EF4-FFF2-40B4-BE49-F238E27FC236}">
                    <a16:creationId xmlns:a16="http://schemas.microsoft.com/office/drawing/2014/main" id="{A59B2029-03AC-F045-9B8E-517D4A6E5E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81" name="Line 98">
                <a:extLst>
                  <a:ext uri="{FF2B5EF4-FFF2-40B4-BE49-F238E27FC236}">
                    <a16:creationId xmlns:a16="http://schemas.microsoft.com/office/drawing/2014/main" id="{AAC43832-E019-2046-A948-442413C541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2" name="Rectangle 99">
                <a:extLst>
                  <a:ext uri="{FF2B5EF4-FFF2-40B4-BE49-F238E27FC236}">
                    <a16:creationId xmlns:a16="http://schemas.microsoft.com/office/drawing/2014/main" id="{41F4B0F8-4F24-4247-89E0-30438F74B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83" name="Line 100">
                <a:extLst>
                  <a:ext uri="{FF2B5EF4-FFF2-40B4-BE49-F238E27FC236}">
                    <a16:creationId xmlns:a16="http://schemas.microsoft.com/office/drawing/2014/main" id="{DB13DB46-A26E-A049-8500-5AA6C262E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4" name="Rectangle 101">
                <a:extLst>
                  <a:ext uri="{FF2B5EF4-FFF2-40B4-BE49-F238E27FC236}">
                    <a16:creationId xmlns:a16="http://schemas.microsoft.com/office/drawing/2014/main" id="{71E382D6-29F0-1849-AD96-C518AAC5D7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85" name="Line 102">
                <a:extLst>
                  <a:ext uri="{FF2B5EF4-FFF2-40B4-BE49-F238E27FC236}">
                    <a16:creationId xmlns:a16="http://schemas.microsoft.com/office/drawing/2014/main" id="{CD6BC57A-F760-EB41-B3CB-25F6929619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Rectangle 103">
                <a:extLst>
                  <a:ext uri="{FF2B5EF4-FFF2-40B4-BE49-F238E27FC236}">
                    <a16:creationId xmlns:a16="http://schemas.microsoft.com/office/drawing/2014/main" id="{6D60A09D-C7A1-C641-9274-0ECCC848B3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387" name="Freeform 104">
                <a:extLst>
                  <a:ext uri="{FF2B5EF4-FFF2-40B4-BE49-F238E27FC236}">
                    <a16:creationId xmlns:a16="http://schemas.microsoft.com/office/drawing/2014/main" id="{40BAC07C-3125-824B-825A-8AF19777C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8" name="Freeform 105">
                <a:extLst>
                  <a:ext uri="{FF2B5EF4-FFF2-40B4-BE49-F238E27FC236}">
                    <a16:creationId xmlns:a16="http://schemas.microsoft.com/office/drawing/2014/main" id="{D67D01A8-AC10-3640-ACCE-4F838D9D46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Oval 106">
                <a:extLst>
                  <a:ext uri="{FF2B5EF4-FFF2-40B4-BE49-F238E27FC236}">
                    <a16:creationId xmlns:a16="http://schemas.microsoft.com/office/drawing/2014/main" id="{075D0A29-8D0B-5648-880C-82C5D2096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Oval 107">
                <a:extLst>
                  <a:ext uri="{FF2B5EF4-FFF2-40B4-BE49-F238E27FC236}">
                    <a16:creationId xmlns:a16="http://schemas.microsoft.com/office/drawing/2014/main" id="{63995D81-2A66-424A-92E4-E5C98D2DDF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1" name="Freeform 108">
                <a:extLst>
                  <a:ext uri="{FF2B5EF4-FFF2-40B4-BE49-F238E27FC236}">
                    <a16:creationId xmlns:a16="http://schemas.microsoft.com/office/drawing/2014/main" id="{C5B528C1-6208-BC49-9915-C425935003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2" name="Freeform 109">
                <a:extLst>
                  <a:ext uri="{FF2B5EF4-FFF2-40B4-BE49-F238E27FC236}">
                    <a16:creationId xmlns:a16="http://schemas.microsoft.com/office/drawing/2014/main" id="{5134C0EC-47BF-B44F-9AAA-DFAFF827E3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3" name="Freeform 110">
                <a:extLst>
                  <a:ext uri="{FF2B5EF4-FFF2-40B4-BE49-F238E27FC236}">
                    <a16:creationId xmlns:a16="http://schemas.microsoft.com/office/drawing/2014/main" id="{AB363D98-40EB-214A-870D-A93FA9D69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4" name="Freeform 111">
                <a:extLst>
                  <a:ext uri="{FF2B5EF4-FFF2-40B4-BE49-F238E27FC236}">
                    <a16:creationId xmlns:a16="http://schemas.microsoft.com/office/drawing/2014/main" id="{57407442-1A1A-534A-8823-82C49311DA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5" name="Freeform 112">
                <a:extLst>
                  <a:ext uri="{FF2B5EF4-FFF2-40B4-BE49-F238E27FC236}">
                    <a16:creationId xmlns:a16="http://schemas.microsoft.com/office/drawing/2014/main" id="{38FF360B-09CE-7F4C-86FC-318191B52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6" name="Freeform 113">
                <a:extLst>
                  <a:ext uri="{FF2B5EF4-FFF2-40B4-BE49-F238E27FC236}">
                    <a16:creationId xmlns:a16="http://schemas.microsoft.com/office/drawing/2014/main" id="{23E15E5D-F958-D348-9242-BCB7ADC56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7" name="Oval 114">
                <a:extLst>
                  <a:ext uri="{FF2B5EF4-FFF2-40B4-BE49-F238E27FC236}">
                    <a16:creationId xmlns:a16="http://schemas.microsoft.com/office/drawing/2014/main" id="{AF7BFC90-425B-0E44-A25C-2067DD071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8" name="Oval 115">
                <a:extLst>
                  <a:ext uri="{FF2B5EF4-FFF2-40B4-BE49-F238E27FC236}">
                    <a16:creationId xmlns:a16="http://schemas.microsoft.com/office/drawing/2014/main" id="{53541E3F-1598-D344-BE57-BF63F7DB4D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9" name="Freeform 116">
                <a:extLst>
                  <a:ext uri="{FF2B5EF4-FFF2-40B4-BE49-F238E27FC236}">
                    <a16:creationId xmlns:a16="http://schemas.microsoft.com/office/drawing/2014/main" id="{77F567A2-CC8B-6440-A5BD-0E2BE831C5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0" name="Freeform 117">
                <a:extLst>
                  <a:ext uri="{FF2B5EF4-FFF2-40B4-BE49-F238E27FC236}">
                    <a16:creationId xmlns:a16="http://schemas.microsoft.com/office/drawing/2014/main" id="{D851465E-34F5-B44F-83AD-FB2561D4E2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1" name="Freeform 118">
                <a:extLst>
                  <a:ext uri="{FF2B5EF4-FFF2-40B4-BE49-F238E27FC236}">
                    <a16:creationId xmlns:a16="http://schemas.microsoft.com/office/drawing/2014/main" id="{AC7D595D-4B33-A644-93BF-6CAB5371D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2" name="Freeform 119">
                <a:extLst>
                  <a:ext uri="{FF2B5EF4-FFF2-40B4-BE49-F238E27FC236}">
                    <a16:creationId xmlns:a16="http://schemas.microsoft.com/office/drawing/2014/main" id="{52377D19-731C-E54F-A386-256A46743A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3" name="Freeform 120">
                <a:extLst>
                  <a:ext uri="{FF2B5EF4-FFF2-40B4-BE49-F238E27FC236}">
                    <a16:creationId xmlns:a16="http://schemas.microsoft.com/office/drawing/2014/main" id="{A6192005-2024-2D4B-A32D-F89B04EC0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4" name="Freeform 121">
                <a:extLst>
                  <a:ext uri="{FF2B5EF4-FFF2-40B4-BE49-F238E27FC236}">
                    <a16:creationId xmlns:a16="http://schemas.microsoft.com/office/drawing/2014/main" id="{5D964214-2F7B-B949-BF10-BD17E1A8E6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5" name="Freeform 122">
                <a:extLst>
                  <a:ext uri="{FF2B5EF4-FFF2-40B4-BE49-F238E27FC236}">
                    <a16:creationId xmlns:a16="http://schemas.microsoft.com/office/drawing/2014/main" id="{C80393C5-15E1-DB43-B78E-9C0AC8D15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6" name="Freeform 123">
                <a:extLst>
                  <a:ext uri="{FF2B5EF4-FFF2-40B4-BE49-F238E27FC236}">
                    <a16:creationId xmlns:a16="http://schemas.microsoft.com/office/drawing/2014/main" id="{58641367-FAF4-604E-BF3A-A881D799E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7" name="Freeform 124">
                <a:extLst>
                  <a:ext uri="{FF2B5EF4-FFF2-40B4-BE49-F238E27FC236}">
                    <a16:creationId xmlns:a16="http://schemas.microsoft.com/office/drawing/2014/main" id="{7401D44A-9DE4-6741-AD7A-0C80516CF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8" name="Freeform 125">
                <a:extLst>
                  <a:ext uri="{FF2B5EF4-FFF2-40B4-BE49-F238E27FC236}">
                    <a16:creationId xmlns:a16="http://schemas.microsoft.com/office/drawing/2014/main" id="{24E546BD-B071-D441-B5CC-51ED4E4E4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9" name="Freeform 126">
                <a:extLst>
                  <a:ext uri="{FF2B5EF4-FFF2-40B4-BE49-F238E27FC236}">
                    <a16:creationId xmlns:a16="http://schemas.microsoft.com/office/drawing/2014/main" id="{FA7374F9-AF5F-7249-ACE3-AA1DE4A10C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" name="Freeform 127">
                <a:extLst>
                  <a:ext uri="{FF2B5EF4-FFF2-40B4-BE49-F238E27FC236}">
                    <a16:creationId xmlns:a16="http://schemas.microsoft.com/office/drawing/2014/main" id="{A85FB27E-67F2-AF43-9AD0-8CB542E3A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" name="Oval 128">
                <a:extLst>
                  <a:ext uri="{FF2B5EF4-FFF2-40B4-BE49-F238E27FC236}">
                    <a16:creationId xmlns:a16="http://schemas.microsoft.com/office/drawing/2014/main" id="{FBC0EC19-4CC6-564A-9FAF-5FEA4FA1DA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2" name="Oval 129">
                <a:extLst>
                  <a:ext uri="{FF2B5EF4-FFF2-40B4-BE49-F238E27FC236}">
                    <a16:creationId xmlns:a16="http://schemas.microsoft.com/office/drawing/2014/main" id="{D48F2193-BC2A-5F42-91D2-E7D5465B50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3" name="Freeform 130">
                <a:extLst>
                  <a:ext uri="{FF2B5EF4-FFF2-40B4-BE49-F238E27FC236}">
                    <a16:creationId xmlns:a16="http://schemas.microsoft.com/office/drawing/2014/main" id="{3DF70D7A-D530-DB45-98DC-B5E7E44E6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4" name="Freeform 131">
                <a:extLst>
                  <a:ext uri="{FF2B5EF4-FFF2-40B4-BE49-F238E27FC236}">
                    <a16:creationId xmlns:a16="http://schemas.microsoft.com/office/drawing/2014/main" id="{CED59DFB-53EE-2C40-B67D-BF4E1E51B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5" name="Freeform 132">
                <a:extLst>
                  <a:ext uri="{FF2B5EF4-FFF2-40B4-BE49-F238E27FC236}">
                    <a16:creationId xmlns:a16="http://schemas.microsoft.com/office/drawing/2014/main" id="{8C0E58A7-84D7-8840-8E08-AE81D889B2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6" name="Freeform 133">
                <a:extLst>
                  <a:ext uri="{FF2B5EF4-FFF2-40B4-BE49-F238E27FC236}">
                    <a16:creationId xmlns:a16="http://schemas.microsoft.com/office/drawing/2014/main" id="{8A057932-70B7-3042-BEF1-30F3D4BCD9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7" name="Freeform 134">
                <a:extLst>
                  <a:ext uri="{FF2B5EF4-FFF2-40B4-BE49-F238E27FC236}">
                    <a16:creationId xmlns:a16="http://schemas.microsoft.com/office/drawing/2014/main" id="{DE5EAB4C-1E29-8C47-85FD-D66BA2FEA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8" name="Freeform 135">
                <a:extLst>
                  <a:ext uri="{FF2B5EF4-FFF2-40B4-BE49-F238E27FC236}">
                    <a16:creationId xmlns:a16="http://schemas.microsoft.com/office/drawing/2014/main" id="{7AB16AEB-9E3A-BB48-B853-F92A9F1BC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" name="Freeform 136">
                <a:extLst>
                  <a:ext uri="{FF2B5EF4-FFF2-40B4-BE49-F238E27FC236}">
                    <a16:creationId xmlns:a16="http://schemas.microsoft.com/office/drawing/2014/main" id="{471643AB-23B2-2F48-9D2E-D1940A865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" name="Freeform 137">
                <a:extLst>
                  <a:ext uri="{FF2B5EF4-FFF2-40B4-BE49-F238E27FC236}">
                    <a16:creationId xmlns:a16="http://schemas.microsoft.com/office/drawing/2014/main" id="{4F2B0ACC-95CB-3C49-9DAB-48F9DCDEDB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" name="Freeform 138">
                <a:extLst>
                  <a:ext uri="{FF2B5EF4-FFF2-40B4-BE49-F238E27FC236}">
                    <a16:creationId xmlns:a16="http://schemas.microsoft.com/office/drawing/2014/main" id="{069E52A0-916F-5D4F-BB4F-9244841F2E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2" name="Freeform 139">
                <a:extLst>
                  <a:ext uri="{FF2B5EF4-FFF2-40B4-BE49-F238E27FC236}">
                    <a16:creationId xmlns:a16="http://schemas.microsoft.com/office/drawing/2014/main" id="{93C70A83-A73A-E844-8A23-F91476BC5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3" name="Freeform 140">
                <a:extLst>
                  <a:ext uri="{FF2B5EF4-FFF2-40B4-BE49-F238E27FC236}">
                    <a16:creationId xmlns:a16="http://schemas.microsoft.com/office/drawing/2014/main" id="{809E34B2-E87C-3E4D-B7D2-B120D14EB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4" name="Freeform 141">
                <a:extLst>
                  <a:ext uri="{FF2B5EF4-FFF2-40B4-BE49-F238E27FC236}">
                    <a16:creationId xmlns:a16="http://schemas.microsoft.com/office/drawing/2014/main" id="{53490C93-6D52-1F4D-AAC0-831D11D69A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5" name="Freeform 142">
                <a:extLst>
                  <a:ext uri="{FF2B5EF4-FFF2-40B4-BE49-F238E27FC236}">
                    <a16:creationId xmlns:a16="http://schemas.microsoft.com/office/drawing/2014/main" id="{D2E2A9DB-34D7-2F41-A50D-9C2CD4EC2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6" name="Freeform 143">
                <a:extLst>
                  <a:ext uri="{FF2B5EF4-FFF2-40B4-BE49-F238E27FC236}">
                    <a16:creationId xmlns:a16="http://schemas.microsoft.com/office/drawing/2014/main" id="{DA5D7714-A2D8-C04B-A907-E159CAFF6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7" name="Oval 144">
                <a:extLst>
                  <a:ext uri="{FF2B5EF4-FFF2-40B4-BE49-F238E27FC236}">
                    <a16:creationId xmlns:a16="http://schemas.microsoft.com/office/drawing/2014/main" id="{0E978EFF-6051-9B4E-81B2-74340731F5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8" name="Oval 145">
                <a:extLst>
                  <a:ext uri="{FF2B5EF4-FFF2-40B4-BE49-F238E27FC236}">
                    <a16:creationId xmlns:a16="http://schemas.microsoft.com/office/drawing/2014/main" id="{8C358C78-0D50-D448-A79C-731D8EB14E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9" name="Freeform 146">
                <a:extLst>
                  <a:ext uri="{FF2B5EF4-FFF2-40B4-BE49-F238E27FC236}">
                    <a16:creationId xmlns:a16="http://schemas.microsoft.com/office/drawing/2014/main" id="{574D4DA5-D264-1347-A637-C62CA418B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" name="Freeform 147">
                <a:extLst>
                  <a:ext uri="{FF2B5EF4-FFF2-40B4-BE49-F238E27FC236}">
                    <a16:creationId xmlns:a16="http://schemas.microsoft.com/office/drawing/2014/main" id="{44364B2B-C800-324C-BE75-93A7BC48D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1" name="Oval 148">
                <a:extLst>
                  <a:ext uri="{FF2B5EF4-FFF2-40B4-BE49-F238E27FC236}">
                    <a16:creationId xmlns:a16="http://schemas.microsoft.com/office/drawing/2014/main" id="{FAE5EB6E-F4E0-E540-9F86-53137B8109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2" name="Oval 149">
                <a:extLst>
                  <a:ext uri="{FF2B5EF4-FFF2-40B4-BE49-F238E27FC236}">
                    <a16:creationId xmlns:a16="http://schemas.microsoft.com/office/drawing/2014/main" id="{B507847E-621F-D14F-8DE8-290468A4F8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3" name="Oval 150">
                <a:extLst>
                  <a:ext uri="{FF2B5EF4-FFF2-40B4-BE49-F238E27FC236}">
                    <a16:creationId xmlns:a16="http://schemas.microsoft.com/office/drawing/2014/main" id="{6D7721A3-2017-E546-BF19-D4C611E57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4" name="Oval 151">
                <a:extLst>
                  <a:ext uri="{FF2B5EF4-FFF2-40B4-BE49-F238E27FC236}">
                    <a16:creationId xmlns:a16="http://schemas.microsoft.com/office/drawing/2014/main" id="{2CB3E552-F94F-B943-8885-4B5B01830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5" name="Oval 152">
                <a:extLst>
                  <a:ext uri="{FF2B5EF4-FFF2-40B4-BE49-F238E27FC236}">
                    <a16:creationId xmlns:a16="http://schemas.microsoft.com/office/drawing/2014/main" id="{0BA98E97-B991-A744-A5C7-1AFC64C53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6" name="Oval 153">
                <a:extLst>
                  <a:ext uri="{FF2B5EF4-FFF2-40B4-BE49-F238E27FC236}">
                    <a16:creationId xmlns:a16="http://schemas.microsoft.com/office/drawing/2014/main" id="{DEAE9393-D0C9-0F4C-B473-0223D0AD4A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7" name="Freeform 154">
                <a:extLst>
                  <a:ext uri="{FF2B5EF4-FFF2-40B4-BE49-F238E27FC236}">
                    <a16:creationId xmlns:a16="http://schemas.microsoft.com/office/drawing/2014/main" id="{3FD9432E-8C97-DB48-8DD6-A19F8F9F69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8" name="Freeform 155">
                <a:extLst>
                  <a:ext uri="{FF2B5EF4-FFF2-40B4-BE49-F238E27FC236}">
                    <a16:creationId xmlns:a16="http://schemas.microsoft.com/office/drawing/2014/main" id="{FBA7A9BA-D3A8-D240-912F-5E1A63E9C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9" name="Freeform 156">
                <a:extLst>
                  <a:ext uri="{FF2B5EF4-FFF2-40B4-BE49-F238E27FC236}">
                    <a16:creationId xmlns:a16="http://schemas.microsoft.com/office/drawing/2014/main" id="{F5C0BE4D-E704-D542-8303-778C12F1B9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" name="Freeform 157">
                <a:extLst>
                  <a:ext uri="{FF2B5EF4-FFF2-40B4-BE49-F238E27FC236}">
                    <a16:creationId xmlns:a16="http://schemas.microsoft.com/office/drawing/2014/main" id="{C0856AB4-2EA3-B34C-B9CC-E9A4F6E38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" name="Oval 158">
                <a:extLst>
                  <a:ext uri="{FF2B5EF4-FFF2-40B4-BE49-F238E27FC236}">
                    <a16:creationId xmlns:a16="http://schemas.microsoft.com/office/drawing/2014/main" id="{45B4333E-02AB-B54E-8C44-1F44B577E1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2" name="Oval 159">
                <a:extLst>
                  <a:ext uri="{FF2B5EF4-FFF2-40B4-BE49-F238E27FC236}">
                    <a16:creationId xmlns:a16="http://schemas.microsoft.com/office/drawing/2014/main" id="{98F0B0D7-649D-214B-B7D5-8F3BD14952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3" name="Freeform 160">
                <a:extLst>
                  <a:ext uri="{FF2B5EF4-FFF2-40B4-BE49-F238E27FC236}">
                    <a16:creationId xmlns:a16="http://schemas.microsoft.com/office/drawing/2014/main" id="{81EAE573-8B6C-A24F-9F9C-ADD7BD4854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4" name="Freeform 161">
                <a:extLst>
                  <a:ext uri="{FF2B5EF4-FFF2-40B4-BE49-F238E27FC236}">
                    <a16:creationId xmlns:a16="http://schemas.microsoft.com/office/drawing/2014/main" id="{D88C3197-B47A-9747-BF10-98BFDE03FB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5" name="Freeform 162">
                <a:extLst>
                  <a:ext uri="{FF2B5EF4-FFF2-40B4-BE49-F238E27FC236}">
                    <a16:creationId xmlns:a16="http://schemas.microsoft.com/office/drawing/2014/main" id="{DAEBA541-49D5-6042-A6A7-FF5D79E05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6" name="Freeform 163">
                <a:extLst>
                  <a:ext uri="{FF2B5EF4-FFF2-40B4-BE49-F238E27FC236}">
                    <a16:creationId xmlns:a16="http://schemas.microsoft.com/office/drawing/2014/main" id="{49A50D28-07A5-7D4A-A54F-F563BAFF5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7" name="Oval 164">
                <a:extLst>
                  <a:ext uri="{FF2B5EF4-FFF2-40B4-BE49-F238E27FC236}">
                    <a16:creationId xmlns:a16="http://schemas.microsoft.com/office/drawing/2014/main" id="{86D47AAA-AFA4-AD40-B1D9-87501C2D5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8" name="Oval 165">
                <a:extLst>
                  <a:ext uri="{FF2B5EF4-FFF2-40B4-BE49-F238E27FC236}">
                    <a16:creationId xmlns:a16="http://schemas.microsoft.com/office/drawing/2014/main" id="{125E8777-ABF2-EC42-8021-E3AF993CEC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9" name="Freeform 166">
                <a:extLst>
                  <a:ext uri="{FF2B5EF4-FFF2-40B4-BE49-F238E27FC236}">
                    <a16:creationId xmlns:a16="http://schemas.microsoft.com/office/drawing/2014/main" id="{27BBB136-FAA8-2C48-997B-A49AAD6F9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" name="Freeform 167">
                <a:extLst>
                  <a:ext uri="{FF2B5EF4-FFF2-40B4-BE49-F238E27FC236}">
                    <a16:creationId xmlns:a16="http://schemas.microsoft.com/office/drawing/2014/main" id="{7F89E26D-908A-6F49-8B00-973E95403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" name="Freeform 168">
                <a:extLst>
                  <a:ext uri="{FF2B5EF4-FFF2-40B4-BE49-F238E27FC236}">
                    <a16:creationId xmlns:a16="http://schemas.microsoft.com/office/drawing/2014/main" id="{52882852-36F1-A548-B030-3727FDB90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" name="Freeform 169">
                <a:extLst>
                  <a:ext uri="{FF2B5EF4-FFF2-40B4-BE49-F238E27FC236}">
                    <a16:creationId xmlns:a16="http://schemas.microsoft.com/office/drawing/2014/main" id="{8E21E1B3-7EC0-D548-862D-880D5D8A3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3" name="Freeform 170">
                <a:extLst>
                  <a:ext uri="{FF2B5EF4-FFF2-40B4-BE49-F238E27FC236}">
                    <a16:creationId xmlns:a16="http://schemas.microsoft.com/office/drawing/2014/main" id="{2CAF0C03-BF4A-4E4B-92AD-B18378183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4" name="Freeform 171">
                <a:extLst>
                  <a:ext uri="{FF2B5EF4-FFF2-40B4-BE49-F238E27FC236}">
                    <a16:creationId xmlns:a16="http://schemas.microsoft.com/office/drawing/2014/main" id="{B9F1900C-09F0-7741-98A6-229ECA6DC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5" name="Freeform 172">
                <a:extLst>
                  <a:ext uri="{FF2B5EF4-FFF2-40B4-BE49-F238E27FC236}">
                    <a16:creationId xmlns:a16="http://schemas.microsoft.com/office/drawing/2014/main" id="{90C6D904-2FE7-3947-8544-B2F95F1F3E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6" name="Freeform 173">
                <a:extLst>
                  <a:ext uri="{FF2B5EF4-FFF2-40B4-BE49-F238E27FC236}">
                    <a16:creationId xmlns:a16="http://schemas.microsoft.com/office/drawing/2014/main" id="{5C0E91A4-BE45-5B47-943A-857EA4E0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7" name="Freeform 174">
                <a:extLst>
                  <a:ext uri="{FF2B5EF4-FFF2-40B4-BE49-F238E27FC236}">
                    <a16:creationId xmlns:a16="http://schemas.microsoft.com/office/drawing/2014/main" id="{40174654-5517-AD4A-9AC3-6A0AF7B8C5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8" name="Freeform 175">
                <a:extLst>
                  <a:ext uri="{FF2B5EF4-FFF2-40B4-BE49-F238E27FC236}">
                    <a16:creationId xmlns:a16="http://schemas.microsoft.com/office/drawing/2014/main" id="{AD1B1466-4255-EB44-A71B-F77BD3210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9" name="Rectangle 176">
                <a:extLst>
                  <a:ext uri="{FF2B5EF4-FFF2-40B4-BE49-F238E27FC236}">
                    <a16:creationId xmlns:a16="http://schemas.microsoft.com/office/drawing/2014/main" id="{D8F70638-9DD1-A24F-857C-81A43460F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460" name="Freeform 177">
                <a:extLst>
                  <a:ext uri="{FF2B5EF4-FFF2-40B4-BE49-F238E27FC236}">
                    <a16:creationId xmlns:a16="http://schemas.microsoft.com/office/drawing/2014/main" id="{055347AE-629F-8447-9815-150C0CEF4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" name="Freeform 178">
                <a:extLst>
                  <a:ext uri="{FF2B5EF4-FFF2-40B4-BE49-F238E27FC236}">
                    <a16:creationId xmlns:a16="http://schemas.microsoft.com/office/drawing/2014/main" id="{6A7D6A71-6968-8B4D-8F95-2BA443E494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" name="Freeform 179">
                <a:extLst>
                  <a:ext uri="{FF2B5EF4-FFF2-40B4-BE49-F238E27FC236}">
                    <a16:creationId xmlns:a16="http://schemas.microsoft.com/office/drawing/2014/main" id="{052B8FA6-1B7C-6248-AD0A-3B04B7EB2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3" name="Freeform 180">
                <a:extLst>
                  <a:ext uri="{FF2B5EF4-FFF2-40B4-BE49-F238E27FC236}">
                    <a16:creationId xmlns:a16="http://schemas.microsoft.com/office/drawing/2014/main" id="{8DFBABD8-8C28-F845-808A-B45653EADE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4" name="Oval 181">
                <a:extLst>
                  <a:ext uri="{FF2B5EF4-FFF2-40B4-BE49-F238E27FC236}">
                    <a16:creationId xmlns:a16="http://schemas.microsoft.com/office/drawing/2014/main" id="{64A80459-1BC4-E24F-87D6-07C0A35C9E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5" name="Oval 182">
                <a:extLst>
                  <a:ext uri="{FF2B5EF4-FFF2-40B4-BE49-F238E27FC236}">
                    <a16:creationId xmlns:a16="http://schemas.microsoft.com/office/drawing/2014/main" id="{45B8EE32-48D9-434E-B74A-6DC0D99A5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6" name="Freeform 183">
                <a:extLst>
                  <a:ext uri="{FF2B5EF4-FFF2-40B4-BE49-F238E27FC236}">
                    <a16:creationId xmlns:a16="http://schemas.microsoft.com/office/drawing/2014/main" id="{35E76748-2378-1B42-891F-D972351B3B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7" name="Freeform 184">
                <a:extLst>
                  <a:ext uri="{FF2B5EF4-FFF2-40B4-BE49-F238E27FC236}">
                    <a16:creationId xmlns:a16="http://schemas.microsoft.com/office/drawing/2014/main" id="{E7341279-962B-4246-86BD-665FC7FC7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8" name="Freeform 185">
                <a:extLst>
                  <a:ext uri="{FF2B5EF4-FFF2-40B4-BE49-F238E27FC236}">
                    <a16:creationId xmlns:a16="http://schemas.microsoft.com/office/drawing/2014/main" id="{A6B633FA-3E21-BE4C-A0C2-AFCC1C22B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9" name="Freeform 186">
                <a:extLst>
                  <a:ext uri="{FF2B5EF4-FFF2-40B4-BE49-F238E27FC236}">
                    <a16:creationId xmlns:a16="http://schemas.microsoft.com/office/drawing/2014/main" id="{12184BD9-036A-2F4D-9248-5598350C1F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0" name="Freeform 187">
                <a:extLst>
                  <a:ext uri="{FF2B5EF4-FFF2-40B4-BE49-F238E27FC236}">
                    <a16:creationId xmlns:a16="http://schemas.microsoft.com/office/drawing/2014/main" id="{9A8BDEEB-2E09-3547-8193-6B785B19A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" name="Freeform 188">
                <a:extLst>
                  <a:ext uri="{FF2B5EF4-FFF2-40B4-BE49-F238E27FC236}">
                    <a16:creationId xmlns:a16="http://schemas.microsoft.com/office/drawing/2014/main" id="{17392180-DF61-6148-8B25-CC51ECFBB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2" name="Freeform 189">
                <a:extLst>
                  <a:ext uri="{FF2B5EF4-FFF2-40B4-BE49-F238E27FC236}">
                    <a16:creationId xmlns:a16="http://schemas.microsoft.com/office/drawing/2014/main" id="{E4A02DC0-2172-6840-9DD5-9406E7973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3" name="Freeform 190">
                <a:extLst>
                  <a:ext uri="{FF2B5EF4-FFF2-40B4-BE49-F238E27FC236}">
                    <a16:creationId xmlns:a16="http://schemas.microsoft.com/office/drawing/2014/main" id="{876DF2C3-C64A-A644-A771-4F41E7C43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4" name="Oval 191">
                <a:extLst>
                  <a:ext uri="{FF2B5EF4-FFF2-40B4-BE49-F238E27FC236}">
                    <a16:creationId xmlns:a16="http://schemas.microsoft.com/office/drawing/2014/main" id="{D341417B-6A8B-EE4D-B629-8326201F0D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5" name="Oval 192">
                <a:extLst>
                  <a:ext uri="{FF2B5EF4-FFF2-40B4-BE49-F238E27FC236}">
                    <a16:creationId xmlns:a16="http://schemas.microsoft.com/office/drawing/2014/main" id="{EDD0E1A1-4050-F449-9F5B-8E03D21C17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6" name="Freeform 193">
                <a:extLst>
                  <a:ext uri="{FF2B5EF4-FFF2-40B4-BE49-F238E27FC236}">
                    <a16:creationId xmlns:a16="http://schemas.microsoft.com/office/drawing/2014/main" id="{9550B0A5-8723-C744-85A2-84E3DBBD6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7" name="Freeform 194">
                <a:extLst>
                  <a:ext uri="{FF2B5EF4-FFF2-40B4-BE49-F238E27FC236}">
                    <a16:creationId xmlns:a16="http://schemas.microsoft.com/office/drawing/2014/main" id="{3D8DE016-50AD-3B4C-A2EF-312F3DB55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8" name="Freeform 195">
                <a:extLst>
                  <a:ext uri="{FF2B5EF4-FFF2-40B4-BE49-F238E27FC236}">
                    <a16:creationId xmlns:a16="http://schemas.microsoft.com/office/drawing/2014/main" id="{53581A11-106B-EC42-990B-FB7F8F1EB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9" name="Freeform 196">
                <a:extLst>
                  <a:ext uri="{FF2B5EF4-FFF2-40B4-BE49-F238E27FC236}">
                    <a16:creationId xmlns:a16="http://schemas.microsoft.com/office/drawing/2014/main" id="{DDC391E8-7325-9845-909A-EFF12DC98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0" name="Freeform 197">
                <a:extLst>
                  <a:ext uri="{FF2B5EF4-FFF2-40B4-BE49-F238E27FC236}">
                    <a16:creationId xmlns:a16="http://schemas.microsoft.com/office/drawing/2014/main" id="{9079D931-8A3C-0E4E-BFCD-575FCB7D8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1" name="Freeform 198">
                <a:extLst>
                  <a:ext uri="{FF2B5EF4-FFF2-40B4-BE49-F238E27FC236}">
                    <a16:creationId xmlns:a16="http://schemas.microsoft.com/office/drawing/2014/main" id="{15EF0684-B450-124F-ADB0-E232B2DEB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2" name="Freeform 199">
                <a:extLst>
                  <a:ext uri="{FF2B5EF4-FFF2-40B4-BE49-F238E27FC236}">
                    <a16:creationId xmlns:a16="http://schemas.microsoft.com/office/drawing/2014/main" id="{AE664A0E-A233-9B43-99E1-3780B0E6F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3" name="Freeform 200">
                <a:extLst>
                  <a:ext uri="{FF2B5EF4-FFF2-40B4-BE49-F238E27FC236}">
                    <a16:creationId xmlns:a16="http://schemas.microsoft.com/office/drawing/2014/main" id="{B165E882-C0C9-4F4D-B865-E2E93160F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4" name="Oval 201">
                <a:extLst>
                  <a:ext uri="{FF2B5EF4-FFF2-40B4-BE49-F238E27FC236}">
                    <a16:creationId xmlns:a16="http://schemas.microsoft.com/office/drawing/2014/main" id="{9A79E614-8787-FC41-86EF-3F76CD9D0E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5" name="Oval 202">
                <a:extLst>
                  <a:ext uri="{FF2B5EF4-FFF2-40B4-BE49-F238E27FC236}">
                    <a16:creationId xmlns:a16="http://schemas.microsoft.com/office/drawing/2014/main" id="{76B40F5E-1153-DF4A-A68D-38F8C60EEB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6" name="Oval 203">
                <a:extLst>
                  <a:ext uri="{FF2B5EF4-FFF2-40B4-BE49-F238E27FC236}">
                    <a16:creationId xmlns:a16="http://schemas.microsoft.com/office/drawing/2014/main" id="{01666937-9D88-4A4E-834D-16C9B6BCE6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7" name="Oval 204">
                <a:extLst>
                  <a:ext uri="{FF2B5EF4-FFF2-40B4-BE49-F238E27FC236}">
                    <a16:creationId xmlns:a16="http://schemas.microsoft.com/office/drawing/2014/main" id="{152465B3-CC43-BF4D-891C-A16A207F6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8" name="Freeform 205">
                <a:extLst>
                  <a:ext uri="{FF2B5EF4-FFF2-40B4-BE49-F238E27FC236}">
                    <a16:creationId xmlns:a16="http://schemas.microsoft.com/office/drawing/2014/main" id="{E4360D33-4142-F84B-A535-675C5A124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9" name="Freeform 206">
                <a:extLst>
                  <a:ext uri="{FF2B5EF4-FFF2-40B4-BE49-F238E27FC236}">
                    <a16:creationId xmlns:a16="http://schemas.microsoft.com/office/drawing/2014/main" id="{961C8B93-4EDF-6F41-ABEF-D19667D8E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0" name="Freeform 207">
                <a:extLst>
                  <a:ext uri="{FF2B5EF4-FFF2-40B4-BE49-F238E27FC236}">
                    <a16:creationId xmlns:a16="http://schemas.microsoft.com/office/drawing/2014/main" id="{093574D0-E8A4-B545-A0BD-BDF112B1E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1" name="Freeform 208">
                <a:extLst>
                  <a:ext uri="{FF2B5EF4-FFF2-40B4-BE49-F238E27FC236}">
                    <a16:creationId xmlns:a16="http://schemas.microsoft.com/office/drawing/2014/main" id="{77878BD7-BBC7-3145-8E53-A46FB6F8BA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2" name="Freeform 209">
                <a:extLst>
                  <a:ext uri="{FF2B5EF4-FFF2-40B4-BE49-F238E27FC236}">
                    <a16:creationId xmlns:a16="http://schemas.microsoft.com/office/drawing/2014/main" id="{D3F63670-4B05-4448-B9F5-A3B78B721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3" name="Freeform 210">
                <a:extLst>
                  <a:ext uri="{FF2B5EF4-FFF2-40B4-BE49-F238E27FC236}">
                    <a16:creationId xmlns:a16="http://schemas.microsoft.com/office/drawing/2014/main" id="{741BAD06-0EBB-9643-9E40-219B73238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4" name="Freeform 211">
                <a:extLst>
                  <a:ext uri="{FF2B5EF4-FFF2-40B4-BE49-F238E27FC236}">
                    <a16:creationId xmlns:a16="http://schemas.microsoft.com/office/drawing/2014/main" id="{A23FBA2D-83C0-C34C-B84A-DFF113F2C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5" name="Freeform 212">
                <a:extLst>
                  <a:ext uri="{FF2B5EF4-FFF2-40B4-BE49-F238E27FC236}">
                    <a16:creationId xmlns:a16="http://schemas.microsoft.com/office/drawing/2014/main" id="{4A8B29E1-A4D4-1D43-9C5F-5BC1EF15A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6" name="Freeform 213">
                <a:extLst>
                  <a:ext uri="{FF2B5EF4-FFF2-40B4-BE49-F238E27FC236}">
                    <a16:creationId xmlns:a16="http://schemas.microsoft.com/office/drawing/2014/main" id="{2A12835B-7936-CB4A-B9A2-FCD40BF4A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7" name="Freeform 214">
                <a:extLst>
                  <a:ext uri="{FF2B5EF4-FFF2-40B4-BE49-F238E27FC236}">
                    <a16:creationId xmlns:a16="http://schemas.microsoft.com/office/drawing/2014/main" id="{CE34DFD6-F498-854A-B9B8-A021B6C11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8" name="Freeform 215">
                <a:extLst>
                  <a:ext uri="{FF2B5EF4-FFF2-40B4-BE49-F238E27FC236}">
                    <a16:creationId xmlns:a16="http://schemas.microsoft.com/office/drawing/2014/main" id="{27F6002E-FF32-5046-BC20-8320CB6D5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9" name="Freeform 216">
                <a:extLst>
                  <a:ext uri="{FF2B5EF4-FFF2-40B4-BE49-F238E27FC236}">
                    <a16:creationId xmlns:a16="http://schemas.microsoft.com/office/drawing/2014/main" id="{A492F62C-9DF1-DC43-A9CD-19E6D8CB7C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0" name="Oval 217">
                <a:extLst>
                  <a:ext uri="{FF2B5EF4-FFF2-40B4-BE49-F238E27FC236}">
                    <a16:creationId xmlns:a16="http://schemas.microsoft.com/office/drawing/2014/main" id="{50C7BC36-5172-1347-B2D5-D2A8AC357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1" name="Oval 218">
                <a:extLst>
                  <a:ext uri="{FF2B5EF4-FFF2-40B4-BE49-F238E27FC236}">
                    <a16:creationId xmlns:a16="http://schemas.microsoft.com/office/drawing/2014/main" id="{3F5E47FB-9316-A048-B7F1-940EB1FBD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2" name="Freeform 219">
                <a:extLst>
                  <a:ext uri="{FF2B5EF4-FFF2-40B4-BE49-F238E27FC236}">
                    <a16:creationId xmlns:a16="http://schemas.microsoft.com/office/drawing/2014/main" id="{3A928DBE-E3E9-FE45-8205-B81A455E3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3" name="Freeform 220">
                <a:extLst>
                  <a:ext uri="{FF2B5EF4-FFF2-40B4-BE49-F238E27FC236}">
                    <a16:creationId xmlns:a16="http://schemas.microsoft.com/office/drawing/2014/main" id="{21E01AA7-61C4-E648-85AF-0360ABD20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4" name="Freeform 221">
                <a:extLst>
                  <a:ext uri="{FF2B5EF4-FFF2-40B4-BE49-F238E27FC236}">
                    <a16:creationId xmlns:a16="http://schemas.microsoft.com/office/drawing/2014/main" id="{3757F125-76C6-474B-924A-8B3D5E8E0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5" name="Freeform 222">
                <a:extLst>
                  <a:ext uri="{FF2B5EF4-FFF2-40B4-BE49-F238E27FC236}">
                    <a16:creationId xmlns:a16="http://schemas.microsoft.com/office/drawing/2014/main" id="{597C15D7-2ABE-D449-B7C4-CD817B7D4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6" name="Oval 223">
                <a:extLst>
                  <a:ext uri="{FF2B5EF4-FFF2-40B4-BE49-F238E27FC236}">
                    <a16:creationId xmlns:a16="http://schemas.microsoft.com/office/drawing/2014/main" id="{3FC4E26B-DB48-EA41-9765-9C9ADC148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7" name="Oval 224">
                <a:extLst>
                  <a:ext uri="{FF2B5EF4-FFF2-40B4-BE49-F238E27FC236}">
                    <a16:creationId xmlns:a16="http://schemas.microsoft.com/office/drawing/2014/main" id="{BE703233-F9E0-4746-A7DD-BE79E6E166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8" name="Freeform 225">
                <a:extLst>
                  <a:ext uri="{FF2B5EF4-FFF2-40B4-BE49-F238E27FC236}">
                    <a16:creationId xmlns:a16="http://schemas.microsoft.com/office/drawing/2014/main" id="{21C177E5-C0A4-034E-95A0-10518BEA6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9" name="Freeform 226">
                <a:extLst>
                  <a:ext uri="{FF2B5EF4-FFF2-40B4-BE49-F238E27FC236}">
                    <a16:creationId xmlns:a16="http://schemas.microsoft.com/office/drawing/2014/main" id="{2F78BCBB-B04E-F047-9B9D-7CA9AEB00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0" name="Freeform 227">
                <a:extLst>
                  <a:ext uri="{FF2B5EF4-FFF2-40B4-BE49-F238E27FC236}">
                    <a16:creationId xmlns:a16="http://schemas.microsoft.com/office/drawing/2014/main" id="{5D13A53E-FE17-974D-B803-604138BAE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1" name="Freeform 228">
                <a:extLst>
                  <a:ext uri="{FF2B5EF4-FFF2-40B4-BE49-F238E27FC236}">
                    <a16:creationId xmlns:a16="http://schemas.microsoft.com/office/drawing/2014/main" id="{38030B7D-CC14-974C-9899-A6DE281A6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2" name="Freeform 229">
                <a:extLst>
                  <a:ext uri="{FF2B5EF4-FFF2-40B4-BE49-F238E27FC236}">
                    <a16:creationId xmlns:a16="http://schemas.microsoft.com/office/drawing/2014/main" id="{3F59A15D-7507-C84F-ABD2-E6CB32925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" name="Freeform 230">
                <a:extLst>
                  <a:ext uri="{FF2B5EF4-FFF2-40B4-BE49-F238E27FC236}">
                    <a16:creationId xmlns:a16="http://schemas.microsoft.com/office/drawing/2014/main" id="{2AA6025F-9CA4-A04E-AEC3-312E9E479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" name="Freeform 231">
                <a:extLst>
                  <a:ext uri="{FF2B5EF4-FFF2-40B4-BE49-F238E27FC236}">
                    <a16:creationId xmlns:a16="http://schemas.microsoft.com/office/drawing/2014/main" id="{2BA874B9-8D20-5C44-BD32-54EDED863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" name="Freeform 232">
                <a:extLst>
                  <a:ext uri="{FF2B5EF4-FFF2-40B4-BE49-F238E27FC236}">
                    <a16:creationId xmlns:a16="http://schemas.microsoft.com/office/drawing/2014/main" id="{2362FE23-FFE9-4240-B690-BC63291BA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" name="Freeform 233">
                <a:extLst>
                  <a:ext uri="{FF2B5EF4-FFF2-40B4-BE49-F238E27FC236}">
                    <a16:creationId xmlns:a16="http://schemas.microsoft.com/office/drawing/2014/main" id="{00E7280D-FD59-734F-A39B-ADAC9BCBA3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7" name="Freeform 234">
                <a:extLst>
                  <a:ext uri="{FF2B5EF4-FFF2-40B4-BE49-F238E27FC236}">
                    <a16:creationId xmlns:a16="http://schemas.microsoft.com/office/drawing/2014/main" id="{93770B21-AA43-2344-AF84-184A057FA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8" name="Freeform 235">
                <a:extLst>
                  <a:ext uri="{FF2B5EF4-FFF2-40B4-BE49-F238E27FC236}">
                    <a16:creationId xmlns:a16="http://schemas.microsoft.com/office/drawing/2014/main" id="{6F6FFE03-40E9-DD43-8320-6AD1C3534F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9" name="Freeform 236">
                <a:extLst>
                  <a:ext uri="{FF2B5EF4-FFF2-40B4-BE49-F238E27FC236}">
                    <a16:creationId xmlns:a16="http://schemas.microsoft.com/office/drawing/2014/main" id="{80092B04-6576-B44B-BBAA-7DCB99D5B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0" name="Oval 237">
                <a:extLst>
                  <a:ext uri="{FF2B5EF4-FFF2-40B4-BE49-F238E27FC236}">
                    <a16:creationId xmlns:a16="http://schemas.microsoft.com/office/drawing/2014/main" id="{9E815303-E4A5-8448-AC9B-F24599804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1" name="Oval 238">
                <a:extLst>
                  <a:ext uri="{FF2B5EF4-FFF2-40B4-BE49-F238E27FC236}">
                    <a16:creationId xmlns:a16="http://schemas.microsoft.com/office/drawing/2014/main" id="{52904C7B-6ED8-B94C-9A06-974CC94FF8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2" name="Oval 239">
                <a:extLst>
                  <a:ext uri="{FF2B5EF4-FFF2-40B4-BE49-F238E27FC236}">
                    <a16:creationId xmlns:a16="http://schemas.microsoft.com/office/drawing/2014/main" id="{8991B8C1-4608-7749-8FF6-7996F84DF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3" name="Oval 240">
                <a:extLst>
                  <a:ext uri="{FF2B5EF4-FFF2-40B4-BE49-F238E27FC236}">
                    <a16:creationId xmlns:a16="http://schemas.microsoft.com/office/drawing/2014/main" id="{AA07469F-EC1C-A543-8097-01CCF2926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4" name="Freeform 241">
                <a:extLst>
                  <a:ext uri="{FF2B5EF4-FFF2-40B4-BE49-F238E27FC236}">
                    <a16:creationId xmlns:a16="http://schemas.microsoft.com/office/drawing/2014/main" id="{3132CAF8-9C6B-3A4C-9455-7B43C22EE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5" name="Freeform 242">
                <a:extLst>
                  <a:ext uri="{FF2B5EF4-FFF2-40B4-BE49-F238E27FC236}">
                    <a16:creationId xmlns:a16="http://schemas.microsoft.com/office/drawing/2014/main" id="{EF75C616-9C34-1944-9D0A-8A3EFAC1C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6" name="Freeform 243">
                <a:extLst>
                  <a:ext uri="{FF2B5EF4-FFF2-40B4-BE49-F238E27FC236}">
                    <a16:creationId xmlns:a16="http://schemas.microsoft.com/office/drawing/2014/main" id="{43C2E40E-28E0-164C-86B2-E1B657FB3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7" name="Freeform 244">
                <a:extLst>
                  <a:ext uri="{FF2B5EF4-FFF2-40B4-BE49-F238E27FC236}">
                    <a16:creationId xmlns:a16="http://schemas.microsoft.com/office/drawing/2014/main" id="{90CFDCD7-472A-954F-990C-1ECF13065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8" name="Freeform 245">
                <a:extLst>
                  <a:ext uri="{FF2B5EF4-FFF2-40B4-BE49-F238E27FC236}">
                    <a16:creationId xmlns:a16="http://schemas.microsoft.com/office/drawing/2014/main" id="{473F3F87-7887-E94D-98EB-10934761FF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9" name="Freeform 246">
                <a:extLst>
                  <a:ext uri="{FF2B5EF4-FFF2-40B4-BE49-F238E27FC236}">
                    <a16:creationId xmlns:a16="http://schemas.microsoft.com/office/drawing/2014/main" id="{FC5A9CA6-CE6C-1C4E-9FED-2E9E9A3C0E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0" name="Freeform 247">
                <a:extLst>
                  <a:ext uri="{FF2B5EF4-FFF2-40B4-BE49-F238E27FC236}">
                    <a16:creationId xmlns:a16="http://schemas.microsoft.com/office/drawing/2014/main" id="{826F3871-1513-EE47-8557-7C9F67D81F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1" name="Freeform 248">
                <a:extLst>
                  <a:ext uri="{FF2B5EF4-FFF2-40B4-BE49-F238E27FC236}">
                    <a16:creationId xmlns:a16="http://schemas.microsoft.com/office/drawing/2014/main" id="{A9894317-2673-C94E-A6EA-3514830C3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2" name="Freeform 249">
                <a:extLst>
                  <a:ext uri="{FF2B5EF4-FFF2-40B4-BE49-F238E27FC236}">
                    <a16:creationId xmlns:a16="http://schemas.microsoft.com/office/drawing/2014/main" id="{A0F9A87A-1E61-0042-8790-D5FE900EB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3" name="Freeform 250">
                <a:extLst>
                  <a:ext uri="{FF2B5EF4-FFF2-40B4-BE49-F238E27FC236}">
                    <a16:creationId xmlns:a16="http://schemas.microsoft.com/office/drawing/2014/main" id="{6E82DFA2-AD47-384E-9A4E-F0D1D1745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4" name="Freeform 251">
                <a:extLst>
                  <a:ext uri="{FF2B5EF4-FFF2-40B4-BE49-F238E27FC236}">
                    <a16:creationId xmlns:a16="http://schemas.microsoft.com/office/drawing/2014/main" id="{47BC146B-EF42-CD4A-991B-8DC90CA17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5" name="Freeform 252">
                <a:extLst>
                  <a:ext uri="{FF2B5EF4-FFF2-40B4-BE49-F238E27FC236}">
                    <a16:creationId xmlns:a16="http://schemas.microsoft.com/office/drawing/2014/main" id="{FB9FA059-9FAA-DC46-ABD4-F07877227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6" name="Freeform 253">
                <a:extLst>
                  <a:ext uri="{FF2B5EF4-FFF2-40B4-BE49-F238E27FC236}">
                    <a16:creationId xmlns:a16="http://schemas.microsoft.com/office/drawing/2014/main" id="{07707224-5E8A-4545-9DD5-ACEF7DA19E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7" name="Freeform 254">
                <a:extLst>
                  <a:ext uri="{FF2B5EF4-FFF2-40B4-BE49-F238E27FC236}">
                    <a16:creationId xmlns:a16="http://schemas.microsoft.com/office/drawing/2014/main" id="{10B04F59-EABC-504A-8624-58502D0F0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8" name="Freeform 255">
                <a:extLst>
                  <a:ext uri="{FF2B5EF4-FFF2-40B4-BE49-F238E27FC236}">
                    <a16:creationId xmlns:a16="http://schemas.microsoft.com/office/drawing/2014/main" id="{F817D2AE-E9B4-D740-BE65-483722E840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9" name="Freeform 256">
                <a:extLst>
                  <a:ext uri="{FF2B5EF4-FFF2-40B4-BE49-F238E27FC236}">
                    <a16:creationId xmlns:a16="http://schemas.microsoft.com/office/drawing/2014/main" id="{61145D7D-5376-2043-8E12-A7355D208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7" name="Freeform 257">
              <a:extLst>
                <a:ext uri="{FF2B5EF4-FFF2-40B4-BE49-F238E27FC236}">
                  <a16:creationId xmlns:a16="http://schemas.microsoft.com/office/drawing/2014/main" id="{A2F9ABDE-DE1C-634C-92A7-351FFD9F0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258">
              <a:extLst>
                <a:ext uri="{FF2B5EF4-FFF2-40B4-BE49-F238E27FC236}">
                  <a16:creationId xmlns:a16="http://schemas.microsoft.com/office/drawing/2014/main" id="{B6C839E2-3A63-BC4E-A665-078CF92A0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259">
              <a:extLst>
                <a:ext uri="{FF2B5EF4-FFF2-40B4-BE49-F238E27FC236}">
                  <a16:creationId xmlns:a16="http://schemas.microsoft.com/office/drawing/2014/main" id="{317D44A6-0449-4A45-9CB9-F0CEBCB6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260">
              <a:extLst>
                <a:ext uri="{FF2B5EF4-FFF2-40B4-BE49-F238E27FC236}">
                  <a16:creationId xmlns:a16="http://schemas.microsoft.com/office/drawing/2014/main" id="{565A341B-B4D2-554E-824E-7535B2DAB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 261">
              <a:extLst>
                <a:ext uri="{FF2B5EF4-FFF2-40B4-BE49-F238E27FC236}">
                  <a16:creationId xmlns:a16="http://schemas.microsoft.com/office/drawing/2014/main" id="{075232F4-8823-834A-8E5C-85A11AA8CD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Freeform 262">
              <a:extLst>
                <a:ext uri="{FF2B5EF4-FFF2-40B4-BE49-F238E27FC236}">
                  <a16:creationId xmlns:a16="http://schemas.microsoft.com/office/drawing/2014/main" id="{7E5DEDDF-891D-024B-9488-F45573DC7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263">
              <a:extLst>
                <a:ext uri="{FF2B5EF4-FFF2-40B4-BE49-F238E27FC236}">
                  <a16:creationId xmlns:a16="http://schemas.microsoft.com/office/drawing/2014/main" id="{715A8822-4489-E040-80BD-726016D19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264">
              <a:extLst>
                <a:ext uri="{FF2B5EF4-FFF2-40B4-BE49-F238E27FC236}">
                  <a16:creationId xmlns:a16="http://schemas.microsoft.com/office/drawing/2014/main" id="{5BE33492-07F9-CA47-BA96-4912B4D5B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5" name="Freeform 265">
              <a:extLst>
                <a:ext uri="{FF2B5EF4-FFF2-40B4-BE49-F238E27FC236}">
                  <a16:creationId xmlns:a16="http://schemas.microsoft.com/office/drawing/2014/main" id="{3405F971-D7EA-024C-940F-E7EC0A5A2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6" name="Freeform 266">
              <a:extLst>
                <a:ext uri="{FF2B5EF4-FFF2-40B4-BE49-F238E27FC236}">
                  <a16:creationId xmlns:a16="http://schemas.microsoft.com/office/drawing/2014/main" id="{F59A88DC-4BE8-9A44-AE2C-94D649A79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Oval 267">
              <a:extLst>
                <a:ext uri="{FF2B5EF4-FFF2-40B4-BE49-F238E27FC236}">
                  <a16:creationId xmlns:a16="http://schemas.microsoft.com/office/drawing/2014/main" id="{5CBD0CED-509A-E448-8604-512888A4F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Oval 268">
              <a:extLst>
                <a:ext uri="{FF2B5EF4-FFF2-40B4-BE49-F238E27FC236}">
                  <a16:creationId xmlns:a16="http://schemas.microsoft.com/office/drawing/2014/main" id="{7481C67F-8FE1-504E-BD35-3A45B6710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Oval 269">
              <a:extLst>
                <a:ext uri="{FF2B5EF4-FFF2-40B4-BE49-F238E27FC236}">
                  <a16:creationId xmlns:a16="http://schemas.microsoft.com/office/drawing/2014/main" id="{F54985AF-F5DE-7742-80AE-6C4C1AC46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Oval 270">
              <a:extLst>
                <a:ext uri="{FF2B5EF4-FFF2-40B4-BE49-F238E27FC236}">
                  <a16:creationId xmlns:a16="http://schemas.microsoft.com/office/drawing/2014/main" id="{71DFFD2B-1A83-6C4A-9E51-B4DBD381B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271">
              <a:extLst>
                <a:ext uri="{FF2B5EF4-FFF2-40B4-BE49-F238E27FC236}">
                  <a16:creationId xmlns:a16="http://schemas.microsoft.com/office/drawing/2014/main" id="{8ADF6D11-779E-664F-A1A4-0F8FA50E6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Freeform 272">
              <a:extLst>
                <a:ext uri="{FF2B5EF4-FFF2-40B4-BE49-F238E27FC236}">
                  <a16:creationId xmlns:a16="http://schemas.microsoft.com/office/drawing/2014/main" id="{EAB36883-5752-FF48-A8A8-4068837A1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Freeform 273">
              <a:extLst>
                <a:ext uri="{FF2B5EF4-FFF2-40B4-BE49-F238E27FC236}">
                  <a16:creationId xmlns:a16="http://schemas.microsoft.com/office/drawing/2014/main" id="{EF65C6CA-852F-B54B-BB36-E9BE38B5B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Freeform 274">
              <a:extLst>
                <a:ext uri="{FF2B5EF4-FFF2-40B4-BE49-F238E27FC236}">
                  <a16:creationId xmlns:a16="http://schemas.microsoft.com/office/drawing/2014/main" id="{DFA3A430-5AA2-754B-9855-C3A2756C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Freeform 275">
              <a:extLst>
                <a:ext uri="{FF2B5EF4-FFF2-40B4-BE49-F238E27FC236}">
                  <a16:creationId xmlns:a16="http://schemas.microsoft.com/office/drawing/2014/main" id="{3ED9BA9E-9D2C-6D45-B90A-D6019E253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276">
              <a:extLst>
                <a:ext uri="{FF2B5EF4-FFF2-40B4-BE49-F238E27FC236}">
                  <a16:creationId xmlns:a16="http://schemas.microsoft.com/office/drawing/2014/main" id="{F89A1C45-2339-EB4A-A1C5-5B94D384B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277">
              <a:extLst>
                <a:ext uri="{FF2B5EF4-FFF2-40B4-BE49-F238E27FC236}">
                  <a16:creationId xmlns:a16="http://schemas.microsoft.com/office/drawing/2014/main" id="{0BB6BA21-7C87-4C4D-8D76-1F021BC38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278">
              <a:extLst>
                <a:ext uri="{FF2B5EF4-FFF2-40B4-BE49-F238E27FC236}">
                  <a16:creationId xmlns:a16="http://schemas.microsoft.com/office/drawing/2014/main" id="{722875D2-D214-6F4C-8966-3391E8AA0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279">
              <a:extLst>
                <a:ext uri="{FF2B5EF4-FFF2-40B4-BE49-F238E27FC236}">
                  <a16:creationId xmlns:a16="http://schemas.microsoft.com/office/drawing/2014/main" id="{EA0DBAD3-8758-3645-B9CD-526302702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Freeform 280">
              <a:extLst>
                <a:ext uri="{FF2B5EF4-FFF2-40B4-BE49-F238E27FC236}">
                  <a16:creationId xmlns:a16="http://schemas.microsoft.com/office/drawing/2014/main" id="{42FABB37-61C7-074A-812B-8EE75575B2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Freeform 281">
              <a:extLst>
                <a:ext uri="{FF2B5EF4-FFF2-40B4-BE49-F238E27FC236}">
                  <a16:creationId xmlns:a16="http://schemas.microsoft.com/office/drawing/2014/main" id="{3B00916A-DD5A-C644-A327-56E515D60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Freeform 282">
              <a:extLst>
                <a:ext uri="{FF2B5EF4-FFF2-40B4-BE49-F238E27FC236}">
                  <a16:creationId xmlns:a16="http://schemas.microsoft.com/office/drawing/2014/main" id="{55AFC6C0-E6B0-204B-BF76-8FDE1B467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Freeform 283">
              <a:extLst>
                <a:ext uri="{FF2B5EF4-FFF2-40B4-BE49-F238E27FC236}">
                  <a16:creationId xmlns:a16="http://schemas.microsoft.com/office/drawing/2014/main" id="{16C04B08-03C1-A543-AA3C-4BA89A5ED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Freeform 284">
              <a:extLst>
                <a:ext uri="{FF2B5EF4-FFF2-40B4-BE49-F238E27FC236}">
                  <a16:creationId xmlns:a16="http://schemas.microsoft.com/office/drawing/2014/main" id="{99111F39-1477-874D-BE52-10B0DC745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Freeform 285">
              <a:extLst>
                <a:ext uri="{FF2B5EF4-FFF2-40B4-BE49-F238E27FC236}">
                  <a16:creationId xmlns:a16="http://schemas.microsoft.com/office/drawing/2014/main" id="{8722FABF-B9E6-A840-8195-3C2F0688B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86">
              <a:extLst>
                <a:ext uri="{FF2B5EF4-FFF2-40B4-BE49-F238E27FC236}">
                  <a16:creationId xmlns:a16="http://schemas.microsoft.com/office/drawing/2014/main" id="{1297D450-9457-0444-A2D3-49EE8B40C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287">
              <a:extLst>
                <a:ext uri="{FF2B5EF4-FFF2-40B4-BE49-F238E27FC236}">
                  <a16:creationId xmlns:a16="http://schemas.microsoft.com/office/drawing/2014/main" id="{702C08B1-E8AB-224D-91E3-7E254FCE3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288">
              <a:extLst>
                <a:ext uri="{FF2B5EF4-FFF2-40B4-BE49-F238E27FC236}">
                  <a16:creationId xmlns:a16="http://schemas.microsoft.com/office/drawing/2014/main" id="{3E84BE89-E371-284D-9645-82E9F5AA1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289">
              <a:extLst>
                <a:ext uri="{FF2B5EF4-FFF2-40B4-BE49-F238E27FC236}">
                  <a16:creationId xmlns:a16="http://schemas.microsoft.com/office/drawing/2014/main" id="{AAC9500F-D80B-7440-BCD4-5BCB1FF5D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Freeform 290">
              <a:extLst>
                <a:ext uri="{FF2B5EF4-FFF2-40B4-BE49-F238E27FC236}">
                  <a16:creationId xmlns:a16="http://schemas.microsoft.com/office/drawing/2014/main" id="{ADE64FD0-A429-BB40-9276-7579108D9C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Oval 291">
              <a:extLst>
                <a:ext uri="{FF2B5EF4-FFF2-40B4-BE49-F238E27FC236}">
                  <a16:creationId xmlns:a16="http://schemas.microsoft.com/office/drawing/2014/main" id="{E893F5CE-4C5A-E644-BAF9-4C5B82099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Oval 292">
              <a:extLst>
                <a:ext uri="{FF2B5EF4-FFF2-40B4-BE49-F238E27FC236}">
                  <a16:creationId xmlns:a16="http://schemas.microsoft.com/office/drawing/2014/main" id="{219C97D4-42F5-A444-B0E1-A97D1873B8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Freeform 293">
              <a:extLst>
                <a:ext uri="{FF2B5EF4-FFF2-40B4-BE49-F238E27FC236}">
                  <a16:creationId xmlns:a16="http://schemas.microsoft.com/office/drawing/2014/main" id="{BA73A55C-72D0-664D-AB47-268C4913E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Freeform 294">
              <a:extLst>
                <a:ext uri="{FF2B5EF4-FFF2-40B4-BE49-F238E27FC236}">
                  <a16:creationId xmlns:a16="http://schemas.microsoft.com/office/drawing/2014/main" id="{45124E33-1508-1641-9C60-B9EA2B0A3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Freeform 295">
              <a:extLst>
                <a:ext uri="{FF2B5EF4-FFF2-40B4-BE49-F238E27FC236}">
                  <a16:creationId xmlns:a16="http://schemas.microsoft.com/office/drawing/2014/main" id="{9459B679-49DB-F34A-9FB7-71D0AA7B8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Freeform 296">
              <a:extLst>
                <a:ext uri="{FF2B5EF4-FFF2-40B4-BE49-F238E27FC236}">
                  <a16:creationId xmlns:a16="http://schemas.microsoft.com/office/drawing/2014/main" id="{04CBA21C-54B2-094A-8A3B-D3273DE92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Freeform 297">
              <a:extLst>
                <a:ext uri="{FF2B5EF4-FFF2-40B4-BE49-F238E27FC236}">
                  <a16:creationId xmlns:a16="http://schemas.microsoft.com/office/drawing/2014/main" id="{96813641-598D-8148-9041-E567331D2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298">
              <a:extLst>
                <a:ext uri="{FF2B5EF4-FFF2-40B4-BE49-F238E27FC236}">
                  <a16:creationId xmlns:a16="http://schemas.microsoft.com/office/drawing/2014/main" id="{10F17AC4-530E-5345-B53D-6B1166C94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299">
              <a:extLst>
                <a:ext uri="{FF2B5EF4-FFF2-40B4-BE49-F238E27FC236}">
                  <a16:creationId xmlns:a16="http://schemas.microsoft.com/office/drawing/2014/main" id="{936A8484-D6A5-FA43-AD87-EFD6F6B8F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300">
              <a:extLst>
                <a:ext uri="{FF2B5EF4-FFF2-40B4-BE49-F238E27FC236}">
                  <a16:creationId xmlns:a16="http://schemas.microsoft.com/office/drawing/2014/main" id="{BFB7DF94-424A-F548-AF01-F9988DDCF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301">
              <a:extLst>
                <a:ext uri="{FF2B5EF4-FFF2-40B4-BE49-F238E27FC236}">
                  <a16:creationId xmlns:a16="http://schemas.microsoft.com/office/drawing/2014/main" id="{8F1C70AB-508A-4945-AC46-911AAF2A9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Freeform 302">
              <a:extLst>
                <a:ext uri="{FF2B5EF4-FFF2-40B4-BE49-F238E27FC236}">
                  <a16:creationId xmlns:a16="http://schemas.microsoft.com/office/drawing/2014/main" id="{74C57D91-EC23-ED4A-BB56-9A8E3F69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Oval 303">
              <a:extLst>
                <a:ext uri="{FF2B5EF4-FFF2-40B4-BE49-F238E27FC236}">
                  <a16:creationId xmlns:a16="http://schemas.microsoft.com/office/drawing/2014/main" id="{A92F3992-2B09-414A-B852-8DAB1ED04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Oval 304">
              <a:extLst>
                <a:ext uri="{FF2B5EF4-FFF2-40B4-BE49-F238E27FC236}">
                  <a16:creationId xmlns:a16="http://schemas.microsoft.com/office/drawing/2014/main" id="{CFBDD098-6D88-9441-A00E-F29173C16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Oval 305">
              <a:extLst>
                <a:ext uri="{FF2B5EF4-FFF2-40B4-BE49-F238E27FC236}">
                  <a16:creationId xmlns:a16="http://schemas.microsoft.com/office/drawing/2014/main" id="{A577FF63-A39D-C84F-A68D-C7C9E21AC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Oval 306">
              <a:extLst>
                <a:ext uri="{FF2B5EF4-FFF2-40B4-BE49-F238E27FC236}">
                  <a16:creationId xmlns:a16="http://schemas.microsoft.com/office/drawing/2014/main" id="{6BF5486B-BCF5-014B-B8CA-38B5DA363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Freeform 307">
              <a:extLst>
                <a:ext uri="{FF2B5EF4-FFF2-40B4-BE49-F238E27FC236}">
                  <a16:creationId xmlns:a16="http://schemas.microsoft.com/office/drawing/2014/main" id="{4F412629-0905-5045-BB45-EBB55ED171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308">
              <a:extLst>
                <a:ext uri="{FF2B5EF4-FFF2-40B4-BE49-F238E27FC236}">
                  <a16:creationId xmlns:a16="http://schemas.microsoft.com/office/drawing/2014/main" id="{CBA9BA37-2C2A-BC42-A6A0-9F7C0F25A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309">
              <a:extLst>
                <a:ext uri="{FF2B5EF4-FFF2-40B4-BE49-F238E27FC236}">
                  <a16:creationId xmlns:a16="http://schemas.microsoft.com/office/drawing/2014/main" id="{F3E5AD48-97A6-404C-A4AB-984983EBD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310">
              <a:extLst>
                <a:ext uri="{FF2B5EF4-FFF2-40B4-BE49-F238E27FC236}">
                  <a16:creationId xmlns:a16="http://schemas.microsoft.com/office/drawing/2014/main" id="{37478D46-02AE-4E4D-B0C6-53FCB77F1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Oval 311">
              <a:extLst>
                <a:ext uri="{FF2B5EF4-FFF2-40B4-BE49-F238E27FC236}">
                  <a16:creationId xmlns:a16="http://schemas.microsoft.com/office/drawing/2014/main" id="{61144AD9-E27E-F04B-817B-EDD23FA8BF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Freeform 312">
              <a:extLst>
                <a:ext uri="{FF2B5EF4-FFF2-40B4-BE49-F238E27FC236}">
                  <a16:creationId xmlns:a16="http://schemas.microsoft.com/office/drawing/2014/main" id="{9B9128C7-CDFA-3A41-8F98-9264078F7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Freeform 313">
              <a:extLst>
                <a:ext uri="{FF2B5EF4-FFF2-40B4-BE49-F238E27FC236}">
                  <a16:creationId xmlns:a16="http://schemas.microsoft.com/office/drawing/2014/main" id="{86F406FF-3243-484B-9250-651BE4CF4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Freeform 314">
              <a:extLst>
                <a:ext uri="{FF2B5EF4-FFF2-40B4-BE49-F238E27FC236}">
                  <a16:creationId xmlns:a16="http://schemas.microsoft.com/office/drawing/2014/main" id="{DE93644D-5908-A54E-8608-6C98D77E3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Freeform 315">
              <a:extLst>
                <a:ext uri="{FF2B5EF4-FFF2-40B4-BE49-F238E27FC236}">
                  <a16:creationId xmlns:a16="http://schemas.microsoft.com/office/drawing/2014/main" id="{908BEC2C-FC99-EB44-A580-E1825350A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Oval 316">
              <a:extLst>
                <a:ext uri="{FF2B5EF4-FFF2-40B4-BE49-F238E27FC236}">
                  <a16:creationId xmlns:a16="http://schemas.microsoft.com/office/drawing/2014/main" id="{EFE986DA-76AD-0C41-90EE-E9079AEC44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Oval 317">
              <a:extLst>
                <a:ext uri="{FF2B5EF4-FFF2-40B4-BE49-F238E27FC236}">
                  <a16:creationId xmlns:a16="http://schemas.microsoft.com/office/drawing/2014/main" id="{2DBD75FA-1F7F-6045-95D0-4198B8390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318">
              <a:extLst>
                <a:ext uri="{FF2B5EF4-FFF2-40B4-BE49-F238E27FC236}">
                  <a16:creationId xmlns:a16="http://schemas.microsoft.com/office/drawing/2014/main" id="{9DBFF846-7D7C-9944-86C9-75BC04098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319">
              <a:extLst>
                <a:ext uri="{FF2B5EF4-FFF2-40B4-BE49-F238E27FC236}">
                  <a16:creationId xmlns:a16="http://schemas.microsoft.com/office/drawing/2014/main" id="{B74BCD0B-EEF5-2742-B9E4-F8D336D089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320">
              <a:extLst>
                <a:ext uri="{FF2B5EF4-FFF2-40B4-BE49-F238E27FC236}">
                  <a16:creationId xmlns:a16="http://schemas.microsoft.com/office/drawing/2014/main" id="{18784ACE-3854-3B49-990E-ACC661F7A1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321">
              <a:extLst>
                <a:ext uri="{FF2B5EF4-FFF2-40B4-BE49-F238E27FC236}">
                  <a16:creationId xmlns:a16="http://schemas.microsoft.com/office/drawing/2014/main" id="{64FDA045-3013-1545-B847-A8749BE47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Freeform 322">
              <a:extLst>
                <a:ext uri="{FF2B5EF4-FFF2-40B4-BE49-F238E27FC236}">
                  <a16:creationId xmlns:a16="http://schemas.microsoft.com/office/drawing/2014/main" id="{64B88186-2A84-704A-91FD-C0D220790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Freeform 323">
              <a:extLst>
                <a:ext uri="{FF2B5EF4-FFF2-40B4-BE49-F238E27FC236}">
                  <a16:creationId xmlns:a16="http://schemas.microsoft.com/office/drawing/2014/main" id="{9932811B-D57C-C544-B270-CCFC73A64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 324">
              <a:extLst>
                <a:ext uri="{FF2B5EF4-FFF2-40B4-BE49-F238E27FC236}">
                  <a16:creationId xmlns:a16="http://schemas.microsoft.com/office/drawing/2014/main" id="{0305DF6C-CA91-9440-971B-D9F54FDB4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 325">
              <a:extLst>
                <a:ext uri="{FF2B5EF4-FFF2-40B4-BE49-F238E27FC236}">
                  <a16:creationId xmlns:a16="http://schemas.microsoft.com/office/drawing/2014/main" id="{BCE31141-A55A-1C44-AA44-18131C6847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Freeform 326">
              <a:extLst>
                <a:ext uri="{FF2B5EF4-FFF2-40B4-BE49-F238E27FC236}">
                  <a16:creationId xmlns:a16="http://schemas.microsoft.com/office/drawing/2014/main" id="{F413A71C-C9B3-604E-8E92-61DC81F9C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327">
              <a:extLst>
                <a:ext uri="{FF2B5EF4-FFF2-40B4-BE49-F238E27FC236}">
                  <a16:creationId xmlns:a16="http://schemas.microsoft.com/office/drawing/2014/main" id="{447A391C-33D3-874F-B422-4B7064379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328">
              <a:extLst>
                <a:ext uri="{FF2B5EF4-FFF2-40B4-BE49-F238E27FC236}">
                  <a16:creationId xmlns:a16="http://schemas.microsoft.com/office/drawing/2014/main" id="{BD23164B-50C3-9241-98BF-29DF3EF3B5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Oval 329">
              <a:extLst>
                <a:ext uri="{FF2B5EF4-FFF2-40B4-BE49-F238E27FC236}">
                  <a16:creationId xmlns:a16="http://schemas.microsoft.com/office/drawing/2014/main" id="{3C596DC4-2150-A848-9D54-32485DFFB1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330">
              <a:extLst>
                <a:ext uri="{FF2B5EF4-FFF2-40B4-BE49-F238E27FC236}">
                  <a16:creationId xmlns:a16="http://schemas.microsoft.com/office/drawing/2014/main" id="{F3090558-9806-2949-ADE3-4986AD6B5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Freeform 331">
              <a:extLst>
                <a:ext uri="{FF2B5EF4-FFF2-40B4-BE49-F238E27FC236}">
                  <a16:creationId xmlns:a16="http://schemas.microsoft.com/office/drawing/2014/main" id="{905A726C-4A99-1E4A-86B3-31C78F85C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Oval 332">
              <a:extLst>
                <a:ext uri="{FF2B5EF4-FFF2-40B4-BE49-F238E27FC236}">
                  <a16:creationId xmlns:a16="http://schemas.microsoft.com/office/drawing/2014/main" id="{270D5ECE-CE8C-1942-A9E3-2250D7FC9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333">
              <a:extLst>
                <a:ext uri="{FF2B5EF4-FFF2-40B4-BE49-F238E27FC236}">
                  <a16:creationId xmlns:a16="http://schemas.microsoft.com/office/drawing/2014/main" id="{86959B74-ECB3-E844-B2A4-A56733B94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 334">
              <a:extLst>
                <a:ext uri="{FF2B5EF4-FFF2-40B4-BE49-F238E27FC236}">
                  <a16:creationId xmlns:a16="http://schemas.microsoft.com/office/drawing/2014/main" id="{E5CAA503-3FD4-7941-94BF-E31D70C6E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 335">
              <a:extLst>
                <a:ext uri="{FF2B5EF4-FFF2-40B4-BE49-F238E27FC236}">
                  <a16:creationId xmlns:a16="http://schemas.microsoft.com/office/drawing/2014/main" id="{3756F7BB-BEE5-A645-986F-D9739C436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Freeform 336">
              <a:extLst>
                <a:ext uri="{FF2B5EF4-FFF2-40B4-BE49-F238E27FC236}">
                  <a16:creationId xmlns:a16="http://schemas.microsoft.com/office/drawing/2014/main" id="{7A883EA6-8BFC-F844-976E-E9CE8D153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Freeform 337">
              <a:extLst>
                <a:ext uri="{FF2B5EF4-FFF2-40B4-BE49-F238E27FC236}">
                  <a16:creationId xmlns:a16="http://schemas.microsoft.com/office/drawing/2014/main" id="{E8926D9A-6901-2049-B1F0-165A0286D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Oval 338">
              <a:extLst>
                <a:ext uri="{FF2B5EF4-FFF2-40B4-BE49-F238E27FC236}">
                  <a16:creationId xmlns:a16="http://schemas.microsoft.com/office/drawing/2014/main" id="{5F2848A9-22A4-B447-8701-705DD641E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339">
              <a:extLst>
                <a:ext uri="{FF2B5EF4-FFF2-40B4-BE49-F238E27FC236}">
                  <a16:creationId xmlns:a16="http://schemas.microsoft.com/office/drawing/2014/main" id="{E21F9B1E-0B83-2240-B8BE-3BBF23445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Freeform 340">
              <a:extLst>
                <a:ext uri="{FF2B5EF4-FFF2-40B4-BE49-F238E27FC236}">
                  <a16:creationId xmlns:a16="http://schemas.microsoft.com/office/drawing/2014/main" id="{48D30AC7-8A6A-9F4A-8748-D30C00C5A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341">
              <a:extLst>
                <a:ext uri="{FF2B5EF4-FFF2-40B4-BE49-F238E27FC236}">
                  <a16:creationId xmlns:a16="http://schemas.microsoft.com/office/drawing/2014/main" id="{3C248CAB-CA4A-2A45-81DD-C822108FF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342">
              <a:extLst>
                <a:ext uri="{FF2B5EF4-FFF2-40B4-BE49-F238E27FC236}">
                  <a16:creationId xmlns:a16="http://schemas.microsoft.com/office/drawing/2014/main" id="{1D622A2C-7724-914A-92CB-6CFBA5F63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343">
              <a:extLst>
                <a:ext uri="{FF2B5EF4-FFF2-40B4-BE49-F238E27FC236}">
                  <a16:creationId xmlns:a16="http://schemas.microsoft.com/office/drawing/2014/main" id="{CA72E0A5-C1CD-4243-A0A5-C21F6A3B1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344">
              <a:extLst>
                <a:ext uri="{FF2B5EF4-FFF2-40B4-BE49-F238E27FC236}">
                  <a16:creationId xmlns:a16="http://schemas.microsoft.com/office/drawing/2014/main" id="{6E653C53-B209-0548-B211-D2719AFC5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Freeform 345">
              <a:extLst>
                <a:ext uri="{FF2B5EF4-FFF2-40B4-BE49-F238E27FC236}">
                  <a16:creationId xmlns:a16="http://schemas.microsoft.com/office/drawing/2014/main" id="{AB6B6F5B-0246-D543-821F-DE788D172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Freeform 346">
              <a:extLst>
                <a:ext uri="{FF2B5EF4-FFF2-40B4-BE49-F238E27FC236}">
                  <a16:creationId xmlns:a16="http://schemas.microsoft.com/office/drawing/2014/main" id="{14020195-4770-5A48-BC2B-C2D7A74EF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Freeform 347">
              <a:extLst>
                <a:ext uri="{FF2B5EF4-FFF2-40B4-BE49-F238E27FC236}">
                  <a16:creationId xmlns:a16="http://schemas.microsoft.com/office/drawing/2014/main" id="{58BB4AEB-4F36-754A-9F1C-8063FAAB3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Freeform 348">
              <a:extLst>
                <a:ext uri="{FF2B5EF4-FFF2-40B4-BE49-F238E27FC236}">
                  <a16:creationId xmlns:a16="http://schemas.microsoft.com/office/drawing/2014/main" id="{39A39869-C96A-7F41-9A47-71120B642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Freeform 349">
              <a:extLst>
                <a:ext uri="{FF2B5EF4-FFF2-40B4-BE49-F238E27FC236}">
                  <a16:creationId xmlns:a16="http://schemas.microsoft.com/office/drawing/2014/main" id="{0BB70E7D-F83A-8547-88DD-E6DD4B46F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Freeform 350">
              <a:extLst>
                <a:ext uri="{FF2B5EF4-FFF2-40B4-BE49-F238E27FC236}">
                  <a16:creationId xmlns:a16="http://schemas.microsoft.com/office/drawing/2014/main" id="{D5838160-3E76-314A-95FF-A50226C5F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Freeform 351">
              <a:extLst>
                <a:ext uri="{FF2B5EF4-FFF2-40B4-BE49-F238E27FC236}">
                  <a16:creationId xmlns:a16="http://schemas.microsoft.com/office/drawing/2014/main" id="{20F7CE72-2854-6343-A6AB-C48D01564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352">
              <a:extLst>
                <a:ext uri="{FF2B5EF4-FFF2-40B4-BE49-F238E27FC236}">
                  <a16:creationId xmlns:a16="http://schemas.microsoft.com/office/drawing/2014/main" id="{3B2DB712-C077-A246-9C67-13487FF89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353">
              <a:extLst>
                <a:ext uri="{FF2B5EF4-FFF2-40B4-BE49-F238E27FC236}">
                  <a16:creationId xmlns:a16="http://schemas.microsoft.com/office/drawing/2014/main" id="{9222B9E3-7C29-FA46-8BEB-1F7470A23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Freeform 354">
              <a:extLst>
                <a:ext uri="{FF2B5EF4-FFF2-40B4-BE49-F238E27FC236}">
                  <a16:creationId xmlns:a16="http://schemas.microsoft.com/office/drawing/2014/main" id="{EFB35998-3728-CD4E-BD8E-3DD0439E1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Freeform 355">
              <a:extLst>
                <a:ext uri="{FF2B5EF4-FFF2-40B4-BE49-F238E27FC236}">
                  <a16:creationId xmlns:a16="http://schemas.microsoft.com/office/drawing/2014/main" id="{51B3AA0A-3F33-A046-B031-22E251ADDB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356">
              <a:extLst>
                <a:ext uri="{FF2B5EF4-FFF2-40B4-BE49-F238E27FC236}">
                  <a16:creationId xmlns:a16="http://schemas.microsoft.com/office/drawing/2014/main" id="{039250EE-2A97-8B4E-B121-6401F72B7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357">
              <a:extLst>
                <a:ext uri="{FF2B5EF4-FFF2-40B4-BE49-F238E27FC236}">
                  <a16:creationId xmlns:a16="http://schemas.microsoft.com/office/drawing/2014/main" id="{4E85E47F-D1D0-FC43-990A-A3384C96F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Freeform 358">
              <a:extLst>
                <a:ext uri="{FF2B5EF4-FFF2-40B4-BE49-F238E27FC236}">
                  <a16:creationId xmlns:a16="http://schemas.microsoft.com/office/drawing/2014/main" id="{5C1DF45D-EC05-A947-8894-16064E39C6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Freeform 359">
              <a:extLst>
                <a:ext uri="{FF2B5EF4-FFF2-40B4-BE49-F238E27FC236}">
                  <a16:creationId xmlns:a16="http://schemas.microsoft.com/office/drawing/2014/main" id="{FD51A62D-B09A-D64A-B4B1-E104FF17B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Oval 360">
              <a:extLst>
                <a:ext uri="{FF2B5EF4-FFF2-40B4-BE49-F238E27FC236}">
                  <a16:creationId xmlns:a16="http://schemas.microsoft.com/office/drawing/2014/main" id="{037882E2-90F0-AC44-996B-6F7DF83E9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Oval 361">
              <a:extLst>
                <a:ext uri="{FF2B5EF4-FFF2-40B4-BE49-F238E27FC236}">
                  <a16:creationId xmlns:a16="http://schemas.microsoft.com/office/drawing/2014/main" id="{3C881129-65CB-ED44-A3E8-B2619C455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Freeform 362">
              <a:extLst>
                <a:ext uri="{FF2B5EF4-FFF2-40B4-BE49-F238E27FC236}">
                  <a16:creationId xmlns:a16="http://schemas.microsoft.com/office/drawing/2014/main" id="{7AEA1A5E-D6EC-B647-AAD4-1DE45A048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363">
              <a:extLst>
                <a:ext uri="{FF2B5EF4-FFF2-40B4-BE49-F238E27FC236}">
                  <a16:creationId xmlns:a16="http://schemas.microsoft.com/office/drawing/2014/main" id="{20610E50-DE80-F64E-B22E-954D74616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Oval 364">
              <a:extLst>
                <a:ext uri="{FF2B5EF4-FFF2-40B4-BE49-F238E27FC236}">
                  <a16:creationId xmlns:a16="http://schemas.microsoft.com/office/drawing/2014/main" id="{AAB496D6-8B73-BF4B-9B8A-FFAE4E121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Freeform 365">
              <a:extLst>
                <a:ext uri="{FF2B5EF4-FFF2-40B4-BE49-F238E27FC236}">
                  <a16:creationId xmlns:a16="http://schemas.microsoft.com/office/drawing/2014/main" id="{B4FD4E8F-F98B-7442-A165-92AD9822C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Freeform 366">
              <a:extLst>
                <a:ext uri="{FF2B5EF4-FFF2-40B4-BE49-F238E27FC236}">
                  <a16:creationId xmlns:a16="http://schemas.microsoft.com/office/drawing/2014/main" id="{DFEB943C-F047-D646-979A-6C6C0F2E8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Oval 367">
              <a:extLst>
                <a:ext uri="{FF2B5EF4-FFF2-40B4-BE49-F238E27FC236}">
                  <a16:creationId xmlns:a16="http://schemas.microsoft.com/office/drawing/2014/main" id="{3EE2F838-A500-3B49-A012-7D2A4F5767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Oval 368">
              <a:extLst>
                <a:ext uri="{FF2B5EF4-FFF2-40B4-BE49-F238E27FC236}">
                  <a16:creationId xmlns:a16="http://schemas.microsoft.com/office/drawing/2014/main" id="{8604FF5B-9E8A-1C43-A94C-72165306C2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Freeform 369">
              <a:extLst>
                <a:ext uri="{FF2B5EF4-FFF2-40B4-BE49-F238E27FC236}">
                  <a16:creationId xmlns:a16="http://schemas.microsoft.com/office/drawing/2014/main" id="{8B71FC61-928C-DE4E-A8D1-108C1D835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370">
              <a:extLst>
                <a:ext uri="{FF2B5EF4-FFF2-40B4-BE49-F238E27FC236}">
                  <a16:creationId xmlns:a16="http://schemas.microsoft.com/office/drawing/2014/main" id="{09411D4A-9CF8-C845-8713-6660FB39C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Freeform 371">
              <a:extLst>
                <a:ext uri="{FF2B5EF4-FFF2-40B4-BE49-F238E27FC236}">
                  <a16:creationId xmlns:a16="http://schemas.microsoft.com/office/drawing/2014/main" id="{9246B261-D88F-2940-9FA8-C65E36C14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Freeform 372">
              <a:extLst>
                <a:ext uri="{FF2B5EF4-FFF2-40B4-BE49-F238E27FC236}">
                  <a16:creationId xmlns:a16="http://schemas.microsoft.com/office/drawing/2014/main" id="{6D9CD34E-383F-8745-B072-E55AAD894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373">
              <a:extLst>
                <a:ext uri="{FF2B5EF4-FFF2-40B4-BE49-F238E27FC236}">
                  <a16:creationId xmlns:a16="http://schemas.microsoft.com/office/drawing/2014/main" id="{DAFD601F-7080-044C-ADB6-FEB59A37D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Freeform 374">
              <a:extLst>
                <a:ext uri="{FF2B5EF4-FFF2-40B4-BE49-F238E27FC236}">
                  <a16:creationId xmlns:a16="http://schemas.microsoft.com/office/drawing/2014/main" id="{B009FEB1-8D2F-EB4B-8F81-7DDAF1EBE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Freeform 375">
              <a:extLst>
                <a:ext uri="{FF2B5EF4-FFF2-40B4-BE49-F238E27FC236}">
                  <a16:creationId xmlns:a16="http://schemas.microsoft.com/office/drawing/2014/main" id="{5EE822F6-6F6D-154D-BD39-D44D610C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Freeform 376">
              <a:extLst>
                <a:ext uri="{FF2B5EF4-FFF2-40B4-BE49-F238E27FC236}">
                  <a16:creationId xmlns:a16="http://schemas.microsoft.com/office/drawing/2014/main" id="{423FC748-04A4-CA45-BC27-99B1D0506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Freeform 377">
              <a:extLst>
                <a:ext uri="{FF2B5EF4-FFF2-40B4-BE49-F238E27FC236}">
                  <a16:creationId xmlns:a16="http://schemas.microsoft.com/office/drawing/2014/main" id="{9E77A944-116F-D549-BE2C-D0D50D23B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Freeform 378">
              <a:extLst>
                <a:ext uri="{FF2B5EF4-FFF2-40B4-BE49-F238E27FC236}">
                  <a16:creationId xmlns:a16="http://schemas.microsoft.com/office/drawing/2014/main" id="{1B5D529F-BFF5-A343-BD80-E89F838B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Freeform 379">
              <a:extLst>
                <a:ext uri="{FF2B5EF4-FFF2-40B4-BE49-F238E27FC236}">
                  <a16:creationId xmlns:a16="http://schemas.microsoft.com/office/drawing/2014/main" id="{550482CE-AB06-8945-B732-3148C19D9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Freeform 380">
              <a:extLst>
                <a:ext uri="{FF2B5EF4-FFF2-40B4-BE49-F238E27FC236}">
                  <a16:creationId xmlns:a16="http://schemas.microsoft.com/office/drawing/2014/main" id="{C7C53DE8-CDF3-D747-9FDA-86EF3537F9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Freeform 381">
              <a:extLst>
                <a:ext uri="{FF2B5EF4-FFF2-40B4-BE49-F238E27FC236}">
                  <a16:creationId xmlns:a16="http://schemas.microsoft.com/office/drawing/2014/main" id="{0CDC9B43-1871-E14F-853F-7BB70C5EF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Freeform 382">
              <a:extLst>
                <a:ext uri="{FF2B5EF4-FFF2-40B4-BE49-F238E27FC236}">
                  <a16:creationId xmlns:a16="http://schemas.microsoft.com/office/drawing/2014/main" id="{27B9F3B8-92F8-7A44-997B-7C8D442B6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Freeform 383">
              <a:extLst>
                <a:ext uri="{FF2B5EF4-FFF2-40B4-BE49-F238E27FC236}">
                  <a16:creationId xmlns:a16="http://schemas.microsoft.com/office/drawing/2014/main" id="{847143A4-69B3-7E44-BC28-9D90A7343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Freeform 384">
              <a:extLst>
                <a:ext uri="{FF2B5EF4-FFF2-40B4-BE49-F238E27FC236}">
                  <a16:creationId xmlns:a16="http://schemas.microsoft.com/office/drawing/2014/main" id="{BA46BBF0-F3D8-7845-A630-549B37BED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Freeform 385">
              <a:extLst>
                <a:ext uri="{FF2B5EF4-FFF2-40B4-BE49-F238E27FC236}">
                  <a16:creationId xmlns:a16="http://schemas.microsoft.com/office/drawing/2014/main" id="{1579ED5F-5A6A-F644-B495-47F443CE8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Freeform 386">
              <a:extLst>
                <a:ext uri="{FF2B5EF4-FFF2-40B4-BE49-F238E27FC236}">
                  <a16:creationId xmlns:a16="http://schemas.microsoft.com/office/drawing/2014/main" id="{39282995-31A3-6142-A354-F63902DC4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Freeform 387">
              <a:extLst>
                <a:ext uri="{FF2B5EF4-FFF2-40B4-BE49-F238E27FC236}">
                  <a16:creationId xmlns:a16="http://schemas.microsoft.com/office/drawing/2014/main" id="{C49DDF20-9E4D-BC41-8C21-591017E4F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Freeform 388">
              <a:extLst>
                <a:ext uri="{FF2B5EF4-FFF2-40B4-BE49-F238E27FC236}">
                  <a16:creationId xmlns:a16="http://schemas.microsoft.com/office/drawing/2014/main" id="{75AFC0E0-96FE-5945-A4CE-F2D02A9F9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Freeform 389">
              <a:extLst>
                <a:ext uri="{FF2B5EF4-FFF2-40B4-BE49-F238E27FC236}">
                  <a16:creationId xmlns:a16="http://schemas.microsoft.com/office/drawing/2014/main" id="{EE164543-BC33-5648-BA6F-7D85B3477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Freeform 390">
              <a:extLst>
                <a:ext uri="{FF2B5EF4-FFF2-40B4-BE49-F238E27FC236}">
                  <a16:creationId xmlns:a16="http://schemas.microsoft.com/office/drawing/2014/main" id="{43294CE3-07C2-3947-AA6B-36299CA2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391">
              <a:extLst>
                <a:ext uri="{FF2B5EF4-FFF2-40B4-BE49-F238E27FC236}">
                  <a16:creationId xmlns:a16="http://schemas.microsoft.com/office/drawing/2014/main" id="{E04F7DB4-2FC7-394A-AE87-56F3BBC0B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Oval 392">
              <a:extLst>
                <a:ext uri="{FF2B5EF4-FFF2-40B4-BE49-F238E27FC236}">
                  <a16:creationId xmlns:a16="http://schemas.microsoft.com/office/drawing/2014/main" id="{D42095D6-19A4-6943-B0B8-B49127577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Oval 393">
              <a:extLst>
                <a:ext uri="{FF2B5EF4-FFF2-40B4-BE49-F238E27FC236}">
                  <a16:creationId xmlns:a16="http://schemas.microsoft.com/office/drawing/2014/main" id="{B3DBB48D-948F-B445-AA86-7FDE5D911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Freeform 394">
              <a:extLst>
                <a:ext uri="{FF2B5EF4-FFF2-40B4-BE49-F238E27FC236}">
                  <a16:creationId xmlns:a16="http://schemas.microsoft.com/office/drawing/2014/main" id="{DE094814-2E23-0F49-AFEF-78FD858EE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Freeform 395">
              <a:extLst>
                <a:ext uri="{FF2B5EF4-FFF2-40B4-BE49-F238E27FC236}">
                  <a16:creationId xmlns:a16="http://schemas.microsoft.com/office/drawing/2014/main" id="{5BF0E149-8B7E-5E4B-B09E-370D39C761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Freeform 396">
              <a:extLst>
                <a:ext uri="{FF2B5EF4-FFF2-40B4-BE49-F238E27FC236}">
                  <a16:creationId xmlns:a16="http://schemas.microsoft.com/office/drawing/2014/main" id="{DBBF9596-FEC8-B641-9F17-11A436803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Freeform 397">
              <a:extLst>
                <a:ext uri="{FF2B5EF4-FFF2-40B4-BE49-F238E27FC236}">
                  <a16:creationId xmlns:a16="http://schemas.microsoft.com/office/drawing/2014/main" id="{1AFAF671-C07D-AA4C-ABEE-72DC9762E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Freeform 398">
              <a:extLst>
                <a:ext uri="{FF2B5EF4-FFF2-40B4-BE49-F238E27FC236}">
                  <a16:creationId xmlns:a16="http://schemas.microsoft.com/office/drawing/2014/main" id="{B4F7604B-21FC-6644-9591-3AF73DEC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9" name="Freeform 399">
              <a:extLst>
                <a:ext uri="{FF2B5EF4-FFF2-40B4-BE49-F238E27FC236}">
                  <a16:creationId xmlns:a16="http://schemas.microsoft.com/office/drawing/2014/main" id="{941FDC1F-B8C8-A44A-803C-10AC8072D4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0" name="Freeform 400">
              <a:extLst>
                <a:ext uri="{FF2B5EF4-FFF2-40B4-BE49-F238E27FC236}">
                  <a16:creationId xmlns:a16="http://schemas.microsoft.com/office/drawing/2014/main" id="{3937AB19-0A27-004C-B65C-9932B6590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1" name="Freeform 401">
              <a:extLst>
                <a:ext uri="{FF2B5EF4-FFF2-40B4-BE49-F238E27FC236}">
                  <a16:creationId xmlns:a16="http://schemas.microsoft.com/office/drawing/2014/main" id="{43F2D01B-3DA7-EF4F-8F83-E5F92A507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2" name="Oval 402">
              <a:extLst>
                <a:ext uri="{FF2B5EF4-FFF2-40B4-BE49-F238E27FC236}">
                  <a16:creationId xmlns:a16="http://schemas.microsoft.com/office/drawing/2014/main" id="{AEE1B90F-9A6E-9B41-831D-56BC0D57D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3" name="Oval 403">
              <a:extLst>
                <a:ext uri="{FF2B5EF4-FFF2-40B4-BE49-F238E27FC236}">
                  <a16:creationId xmlns:a16="http://schemas.microsoft.com/office/drawing/2014/main" id="{F7F87412-4442-1B47-87FC-80FA8CC538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4" name="Freeform 404">
              <a:extLst>
                <a:ext uri="{FF2B5EF4-FFF2-40B4-BE49-F238E27FC236}">
                  <a16:creationId xmlns:a16="http://schemas.microsoft.com/office/drawing/2014/main" id="{F59B7A1E-CFDC-6544-A89C-1EACC33217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5" name="Freeform 405">
              <a:extLst>
                <a:ext uri="{FF2B5EF4-FFF2-40B4-BE49-F238E27FC236}">
                  <a16:creationId xmlns:a16="http://schemas.microsoft.com/office/drawing/2014/main" id="{0A31BAE1-6271-9F4C-A244-58AE55D3F0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6" name="Freeform 406">
              <a:extLst>
                <a:ext uri="{FF2B5EF4-FFF2-40B4-BE49-F238E27FC236}">
                  <a16:creationId xmlns:a16="http://schemas.microsoft.com/office/drawing/2014/main" id="{A60A7A31-B64F-3945-A9CD-9222DE597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" name="Freeform 407">
              <a:extLst>
                <a:ext uri="{FF2B5EF4-FFF2-40B4-BE49-F238E27FC236}">
                  <a16:creationId xmlns:a16="http://schemas.microsoft.com/office/drawing/2014/main" id="{26F2B00B-4D7B-3A44-964F-6D0D8369C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8" name="Freeform 408">
              <a:extLst>
                <a:ext uri="{FF2B5EF4-FFF2-40B4-BE49-F238E27FC236}">
                  <a16:creationId xmlns:a16="http://schemas.microsoft.com/office/drawing/2014/main" id="{4CAB5707-43DF-7B44-9761-EB359152D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9" name="Freeform 409">
              <a:extLst>
                <a:ext uri="{FF2B5EF4-FFF2-40B4-BE49-F238E27FC236}">
                  <a16:creationId xmlns:a16="http://schemas.microsoft.com/office/drawing/2014/main" id="{5861242E-C274-214A-A721-0394F5A3C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Freeform 410">
              <a:extLst>
                <a:ext uri="{FF2B5EF4-FFF2-40B4-BE49-F238E27FC236}">
                  <a16:creationId xmlns:a16="http://schemas.microsoft.com/office/drawing/2014/main" id="{AE7F0B9E-DF69-DE4A-8DCE-A1C891741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Freeform 411">
              <a:extLst>
                <a:ext uri="{FF2B5EF4-FFF2-40B4-BE49-F238E27FC236}">
                  <a16:creationId xmlns:a16="http://schemas.microsoft.com/office/drawing/2014/main" id="{D985BA31-E381-F44F-BDAB-80E8678CAA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Freeform 412">
              <a:extLst>
                <a:ext uri="{FF2B5EF4-FFF2-40B4-BE49-F238E27FC236}">
                  <a16:creationId xmlns:a16="http://schemas.microsoft.com/office/drawing/2014/main" id="{48C4CD0F-957A-B84C-8EA2-BCE9B28DF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Freeform 413">
              <a:extLst>
                <a:ext uri="{FF2B5EF4-FFF2-40B4-BE49-F238E27FC236}">
                  <a16:creationId xmlns:a16="http://schemas.microsoft.com/office/drawing/2014/main" id="{3CDC592F-0CF1-7D44-8D33-15AC1E164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Oval 414">
              <a:extLst>
                <a:ext uri="{FF2B5EF4-FFF2-40B4-BE49-F238E27FC236}">
                  <a16:creationId xmlns:a16="http://schemas.microsoft.com/office/drawing/2014/main" id="{01F399A0-6698-BB47-AB42-431CE2517D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Oval 415">
              <a:extLst>
                <a:ext uri="{FF2B5EF4-FFF2-40B4-BE49-F238E27FC236}">
                  <a16:creationId xmlns:a16="http://schemas.microsoft.com/office/drawing/2014/main" id="{922A0DE0-AB33-884B-BC9C-8AF11E61B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6" name="Freeform 416">
              <a:extLst>
                <a:ext uri="{FF2B5EF4-FFF2-40B4-BE49-F238E27FC236}">
                  <a16:creationId xmlns:a16="http://schemas.microsoft.com/office/drawing/2014/main" id="{83CD8783-DC8F-D842-BE07-6874D76D7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7" name="Freeform 417">
              <a:extLst>
                <a:ext uri="{FF2B5EF4-FFF2-40B4-BE49-F238E27FC236}">
                  <a16:creationId xmlns:a16="http://schemas.microsoft.com/office/drawing/2014/main" id="{7BE608EC-6D94-134E-966B-026B2E937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8" name="Freeform 418">
              <a:extLst>
                <a:ext uri="{FF2B5EF4-FFF2-40B4-BE49-F238E27FC236}">
                  <a16:creationId xmlns:a16="http://schemas.microsoft.com/office/drawing/2014/main" id="{B2C81F8A-F5A6-044F-8698-F1C232BB0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9" name="Freeform 419">
              <a:extLst>
                <a:ext uri="{FF2B5EF4-FFF2-40B4-BE49-F238E27FC236}">
                  <a16:creationId xmlns:a16="http://schemas.microsoft.com/office/drawing/2014/main" id="{EDD88E75-264E-6441-AA31-6EBBB9D307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0" name="Oval 420">
              <a:extLst>
                <a:ext uri="{FF2B5EF4-FFF2-40B4-BE49-F238E27FC236}">
                  <a16:creationId xmlns:a16="http://schemas.microsoft.com/office/drawing/2014/main" id="{983AD9A1-D66F-974C-8C4D-C07F0DF771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1" name="Oval 421">
              <a:extLst>
                <a:ext uri="{FF2B5EF4-FFF2-40B4-BE49-F238E27FC236}">
                  <a16:creationId xmlns:a16="http://schemas.microsoft.com/office/drawing/2014/main" id="{7E5D5752-3003-FB46-B804-F03E3764A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Freeform 422">
              <a:extLst>
                <a:ext uri="{FF2B5EF4-FFF2-40B4-BE49-F238E27FC236}">
                  <a16:creationId xmlns:a16="http://schemas.microsoft.com/office/drawing/2014/main" id="{4FFEE265-DD3A-C14A-8F72-842ABE373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3" name="Freeform 423">
              <a:extLst>
                <a:ext uri="{FF2B5EF4-FFF2-40B4-BE49-F238E27FC236}">
                  <a16:creationId xmlns:a16="http://schemas.microsoft.com/office/drawing/2014/main" id="{B1DB4DA6-BACD-5B41-9B02-236EED643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Freeform 424">
              <a:extLst>
                <a:ext uri="{FF2B5EF4-FFF2-40B4-BE49-F238E27FC236}">
                  <a16:creationId xmlns:a16="http://schemas.microsoft.com/office/drawing/2014/main" id="{9B9910FB-FE48-7B48-B979-1540484E1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Freeform 425">
              <a:extLst>
                <a:ext uri="{FF2B5EF4-FFF2-40B4-BE49-F238E27FC236}">
                  <a16:creationId xmlns:a16="http://schemas.microsoft.com/office/drawing/2014/main" id="{B70F80F6-D174-2949-9425-92DDBB64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Freeform 426">
              <a:extLst>
                <a:ext uri="{FF2B5EF4-FFF2-40B4-BE49-F238E27FC236}">
                  <a16:creationId xmlns:a16="http://schemas.microsoft.com/office/drawing/2014/main" id="{6765FE46-4B1B-074E-8323-D4573E1EB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7" name="Freeform 427">
              <a:extLst>
                <a:ext uri="{FF2B5EF4-FFF2-40B4-BE49-F238E27FC236}">
                  <a16:creationId xmlns:a16="http://schemas.microsoft.com/office/drawing/2014/main" id="{293BE53F-7EEA-7640-84B3-559ACFD6F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Freeform 428">
              <a:extLst>
                <a:ext uri="{FF2B5EF4-FFF2-40B4-BE49-F238E27FC236}">
                  <a16:creationId xmlns:a16="http://schemas.microsoft.com/office/drawing/2014/main" id="{3596052E-C858-8040-A96F-31D9AA932E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9" name="Freeform 429">
              <a:extLst>
                <a:ext uri="{FF2B5EF4-FFF2-40B4-BE49-F238E27FC236}">
                  <a16:creationId xmlns:a16="http://schemas.microsoft.com/office/drawing/2014/main" id="{A0D7B3F6-C6E1-EF45-B6C7-EB17D21D0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Freeform 430">
              <a:extLst>
                <a:ext uri="{FF2B5EF4-FFF2-40B4-BE49-F238E27FC236}">
                  <a16:creationId xmlns:a16="http://schemas.microsoft.com/office/drawing/2014/main" id="{20298DD1-969B-6A45-82FD-29D19F912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1" name="Freeform 431">
              <a:extLst>
                <a:ext uri="{FF2B5EF4-FFF2-40B4-BE49-F238E27FC236}">
                  <a16:creationId xmlns:a16="http://schemas.microsoft.com/office/drawing/2014/main" id="{CC100B4B-F2E3-AF43-A8E8-ED982EFBD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Freeform 432">
              <a:extLst>
                <a:ext uri="{FF2B5EF4-FFF2-40B4-BE49-F238E27FC236}">
                  <a16:creationId xmlns:a16="http://schemas.microsoft.com/office/drawing/2014/main" id="{0BE819ED-D165-C14A-81F0-D57C91BE5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433">
              <a:extLst>
                <a:ext uri="{FF2B5EF4-FFF2-40B4-BE49-F238E27FC236}">
                  <a16:creationId xmlns:a16="http://schemas.microsoft.com/office/drawing/2014/main" id="{E0B5DA69-9330-E04E-86D0-78B595B6A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Oval 434">
              <a:extLst>
                <a:ext uri="{FF2B5EF4-FFF2-40B4-BE49-F238E27FC236}">
                  <a16:creationId xmlns:a16="http://schemas.microsoft.com/office/drawing/2014/main" id="{B51F1656-D533-4749-BB0B-13D3274BF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Oval 435">
              <a:extLst>
                <a:ext uri="{FF2B5EF4-FFF2-40B4-BE49-F238E27FC236}">
                  <a16:creationId xmlns:a16="http://schemas.microsoft.com/office/drawing/2014/main" id="{3D4E901D-605B-A14E-B085-C2C959D24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436">
              <a:extLst>
                <a:ext uri="{FF2B5EF4-FFF2-40B4-BE49-F238E27FC236}">
                  <a16:creationId xmlns:a16="http://schemas.microsoft.com/office/drawing/2014/main" id="{93285CDB-9818-1449-90A5-D766173F7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437">
              <a:extLst>
                <a:ext uri="{FF2B5EF4-FFF2-40B4-BE49-F238E27FC236}">
                  <a16:creationId xmlns:a16="http://schemas.microsoft.com/office/drawing/2014/main" id="{AF9CD28E-4EEF-C148-BD8F-EBB1EF2B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438">
              <a:extLst>
                <a:ext uri="{FF2B5EF4-FFF2-40B4-BE49-F238E27FC236}">
                  <a16:creationId xmlns:a16="http://schemas.microsoft.com/office/drawing/2014/main" id="{0B24FF60-9604-2D43-BC4F-1DB6088BA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439">
              <a:extLst>
                <a:ext uri="{FF2B5EF4-FFF2-40B4-BE49-F238E27FC236}">
                  <a16:creationId xmlns:a16="http://schemas.microsoft.com/office/drawing/2014/main" id="{6F6A64B8-BC16-B441-BC4B-7C6A8EDF9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440">
              <a:extLst>
                <a:ext uri="{FF2B5EF4-FFF2-40B4-BE49-F238E27FC236}">
                  <a16:creationId xmlns:a16="http://schemas.microsoft.com/office/drawing/2014/main" id="{3C834A05-8E55-1742-AAB7-AE32552C8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441">
              <a:extLst>
                <a:ext uri="{FF2B5EF4-FFF2-40B4-BE49-F238E27FC236}">
                  <a16:creationId xmlns:a16="http://schemas.microsoft.com/office/drawing/2014/main" id="{A0BF5A80-36D8-4145-8CF8-7DED6D70B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Oval 442">
              <a:extLst>
                <a:ext uri="{FF2B5EF4-FFF2-40B4-BE49-F238E27FC236}">
                  <a16:creationId xmlns:a16="http://schemas.microsoft.com/office/drawing/2014/main" id="{1535962E-20DC-D74E-A631-284FFD458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Oval 443">
              <a:extLst>
                <a:ext uri="{FF2B5EF4-FFF2-40B4-BE49-F238E27FC236}">
                  <a16:creationId xmlns:a16="http://schemas.microsoft.com/office/drawing/2014/main" id="{6B82A6F1-D7D2-2244-95E4-16E252CB1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444">
              <a:extLst>
                <a:ext uri="{FF2B5EF4-FFF2-40B4-BE49-F238E27FC236}">
                  <a16:creationId xmlns:a16="http://schemas.microsoft.com/office/drawing/2014/main" id="{38C27FC6-11EC-B94F-BD22-C645FFB94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445">
              <a:extLst>
                <a:ext uri="{FF2B5EF4-FFF2-40B4-BE49-F238E27FC236}">
                  <a16:creationId xmlns:a16="http://schemas.microsoft.com/office/drawing/2014/main" id="{030FF5D5-C768-1043-8F27-262F1536A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446">
              <a:extLst>
                <a:ext uri="{FF2B5EF4-FFF2-40B4-BE49-F238E27FC236}">
                  <a16:creationId xmlns:a16="http://schemas.microsoft.com/office/drawing/2014/main" id="{4FB7C612-C8C9-C74B-8EE1-74B83877E2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447">
              <a:extLst>
                <a:ext uri="{FF2B5EF4-FFF2-40B4-BE49-F238E27FC236}">
                  <a16:creationId xmlns:a16="http://schemas.microsoft.com/office/drawing/2014/main" id="{CC0219B1-955C-214D-82E9-67E8EF40C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448">
              <a:extLst>
                <a:ext uri="{FF2B5EF4-FFF2-40B4-BE49-F238E27FC236}">
                  <a16:creationId xmlns:a16="http://schemas.microsoft.com/office/drawing/2014/main" id="{D0244ECE-E1AA-6142-BD0B-3E2A4E602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449">
              <a:extLst>
                <a:ext uri="{FF2B5EF4-FFF2-40B4-BE49-F238E27FC236}">
                  <a16:creationId xmlns:a16="http://schemas.microsoft.com/office/drawing/2014/main" id="{58BEE535-795B-6B41-8BCD-5657D01F2F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450">
              <a:extLst>
                <a:ext uri="{FF2B5EF4-FFF2-40B4-BE49-F238E27FC236}">
                  <a16:creationId xmlns:a16="http://schemas.microsoft.com/office/drawing/2014/main" id="{E8288871-5B13-A848-B139-12060D8CD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451">
              <a:extLst>
                <a:ext uri="{FF2B5EF4-FFF2-40B4-BE49-F238E27FC236}">
                  <a16:creationId xmlns:a16="http://schemas.microsoft.com/office/drawing/2014/main" id="{C2E90DAB-11F3-4841-B989-1043E697D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452">
              <a:extLst>
                <a:ext uri="{FF2B5EF4-FFF2-40B4-BE49-F238E27FC236}">
                  <a16:creationId xmlns:a16="http://schemas.microsoft.com/office/drawing/2014/main" id="{8B4C8AC2-2381-3846-B784-AFD26FC2D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453">
              <a:extLst>
                <a:ext uri="{FF2B5EF4-FFF2-40B4-BE49-F238E27FC236}">
                  <a16:creationId xmlns:a16="http://schemas.microsoft.com/office/drawing/2014/main" id="{E73790CF-5609-2541-89D2-19467768D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454">
              <a:extLst>
                <a:ext uri="{FF2B5EF4-FFF2-40B4-BE49-F238E27FC236}">
                  <a16:creationId xmlns:a16="http://schemas.microsoft.com/office/drawing/2014/main" id="{F1CB6F4D-0EB5-504F-AC8C-0CF5833A7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455">
              <a:extLst>
                <a:ext uri="{FF2B5EF4-FFF2-40B4-BE49-F238E27FC236}">
                  <a16:creationId xmlns:a16="http://schemas.microsoft.com/office/drawing/2014/main" id="{1E509A2D-AF28-5D45-AA51-96A01F03D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Oval 456">
              <a:extLst>
                <a:ext uri="{FF2B5EF4-FFF2-40B4-BE49-F238E27FC236}">
                  <a16:creationId xmlns:a16="http://schemas.microsoft.com/office/drawing/2014/main" id="{07C6FC3E-FFA0-F947-B96B-A69B3B17C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Oval 457">
              <a:extLst>
                <a:ext uri="{FF2B5EF4-FFF2-40B4-BE49-F238E27FC236}">
                  <a16:creationId xmlns:a16="http://schemas.microsoft.com/office/drawing/2014/main" id="{310B9BCF-2935-8543-9285-38BCCE81F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458">
              <a:extLst>
                <a:ext uri="{FF2B5EF4-FFF2-40B4-BE49-F238E27FC236}">
                  <a16:creationId xmlns:a16="http://schemas.microsoft.com/office/drawing/2014/main" id="{DC253245-62A5-F04F-8267-063EEAAFE9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459">
              <a:extLst>
                <a:ext uri="{FF2B5EF4-FFF2-40B4-BE49-F238E27FC236}">
                  <a16:creationId xmlns:a16="http://schemas.microsoft.com/office/drawing/2014/main" id="{BEE3A53E-3AC2-5E41-B2EB-341E1034A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Freeform 460">
              <a:extLst>
                <a:ext uri="{FF2B5EF4-FFF2-40B4-BE49-F238E27FC236}">
                  <a16:creationId xmlns:a16="http://schemas.microsoft.com/office/drawing/2014/main" id="{AE592B98-91D6-9747-8DDC-3E4BC7EBB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461">
              <a:extLst>
                <a:ext uri="{FF2B5EF4-FFF2-40B4-BE49-F238E27FC236}">
                  <a16:creationId xmlns:a16="http://schemas.microsoft.com/office/drawing/2014/main" id="{E43ACD3B-63FA-A84E-B368-28040FF1F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462">
              <a:extLst>
                <a:ext uri="{FF2B5EF4-FFF2-40B4-BE49-F238E27FC236}">
                  <a16:creationId xmlns:a16="http://schemas.microsoft.com/office/drawing/2014/main" id="{12D073C8-0378-F04C-927C-209FBA254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463">
              <a:extLst>
                <a:ext uri="{FF2B5EF4-FFF2-40B4-BE49-F238E27FC236}">
                  <a16:creationId xmlns:a16="http://schemas.microsoft.com/office/drawing/2014/main" id="{29A0192D-EAFA-9642-B3B6-0B1214890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464">
              <a:extLst>
                <a:ext uri="{FF2B5EF4-FFF2-40B4-BE49-F238E27FC236}">
                  <a16:creationId xmlns:a16="http://schemas.microsoft.com/office/drawing/2014/main" id="{B1C2C026-4073-C841-BDF2-305E3525E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465">
              <a:extLst>
                <a:ext uri="{FF2B5EF4-FFF2-40B4-BE49-F238E27FC236}">
                  <a16:creationId xmlns:a16="http://schemas.microsoft.com/office/drawing/2014/main" id="{F7BB07A7-D533-2248-882B-5238195EF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Oval 466">
              <a:extLst>
                <a:ext uri="{FF2B5EF4-FFF2-40B4-BE49-F238E27FC236}">
                  <a16:creationId xmlns:a16="http://schemas.microsoft.com/office/drawing/2014/main" id="{28A2C879-CAB1-5449-8D30-4575BCA765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Oval 467">
              <a:extLst>
                <a:ext uri="{FF2B5EF4-FFF2-40B4-BE49-F238E27FC236}">
                  <a16:creationId xmlns:a16="http://schemas.microsoft.com/office/drawing/2014/main" id="{DAB70CD8-E637-C243-9762-196C4B38C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Oval 468">
              <a:extLst>
                <a:ext uri="{FF2B5EF4-FFF2-40B4-BE49-F238E27FC236}">
                  <a16:creationId xmlns:a16="http://schemas.microsoft.com/office/drawing/2014/main" id="{20C54278-9BF8-3846-A0A1-A1A4DFC5A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Oval 469">
              <a:extLst>
                <a:ext uri="{FF2B5EF4-FFF2-40B4-BE49-F238E27FC236}">
                  <a16:creationId xmlns:a16="http://schemas.microsoft.com/office/drawing/2014/main" id="{9313E7BD-696B-1B4E-94EC-0426E56DA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470">
              <a:extLst>
                <a:ext uri="{FF2B5EF4-FFF2-40B4-BE49-F238E27FC236}">
                  <a16:creationId xmlns:a16="http://schemas.microsoft.com/office/drawing/2014/main" id="{BEC17E20-1E9F-6E46-947D-F2D79C3A1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471">
              <a:extLst>
                <a:ext uri="{FF2B5EF4-FFF2-40B4-BE49-F238E27FC236}">
                  <a16:creationId xmlns:a16="http://schemas.microsoft.com/office/drawing/2014/main" id="{6FCF898F-AE17-0E40-8760-E35F32176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Oval 472">
              <a:extLst>
                <a:ext uri="{FF2B5EF4-FFF2-40B4-BE49-F238E27FC236}">
                  <a16:creationId xmlns:a16="http://schemas.microsoft.com/office/drawing/2014/main" id="{78BDFFDF-482F-AD49-A9FB-3201A241D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Oval 473">
              <a:extLst>
                <a:ext uri="{FF2B5EF4-FFF2-40B4-BE49-F238E27FC236}">
                  <a16:creationId xmlns:a16="http://schemas.microsoft.com/office/drawing/2014/main" id="{FDD0FF4C-75C4-A148-968A-7AA021850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474">
              <a:extLst>
                <a:ext uri="{FF2B5EF4-FFF2-40B4-BE49-F238E27FC236}">
                  <a16:creationId xmlns:a16="http://schemas.microsoft.com/office/drawing/2014/main" id="{A5DE9414-653C-D84F-BF9E-236BEE333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475">
              <a:extLst>
                <a:ext uri="{FF2B5EF4-FFF2-40B4-BE49-F238E27FC236}">
                  <a16:creationId xmlns:a16="http://schemas.microsoft.com/office/drawing/2014/main" id="{1807F022-757D-7D41-A7A7-57A47DE05A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476">
              <a:extLst>
                <a:ext uri="{FF2B5EF4-FFF2-40B4-BE49-F238E27FC236}">
                  <a16:creationId xmlns:a16="http://schemas.microsoft.com/office/drawing/2014/main" id="{C2F4D67E-B543-7648-81BC-C37A82168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477">
              <a:extLst>
                <a:ext uri="{FF2B5EF4-FFF2-40B4-BE49-F238E27FC236}">
                  <a16:creationId xmlns:a16="http://schemas.microsoft.com/office/drawing/2014/main" id="{ADF6C693-5488-CE47-8B49-37EBB975FA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478">
              <a:extLst>
                <a:ext uri="{FF2B5EF4-FFF2-40B4-BE49-F238E27FC236}">
                  <a16:creationId xmlns:a16="http://schemas.microsoft.com/office/drawing/2014/main" id="{703E87CC-C9DD-4446-9FF4-75ABD38EA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479">
              <a:extLst>
                <a:ext uri="{FF2B5EF4-FFF2-40B4-BE49-F238E27FC236}">
                  <a16:creationId xmlns:a16="http://schemas.microsoft.com/office/drawing/2014/main" id="{E0FED319-6085-814C-91D8-962F8A9C1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Oval 480">
              <a:extLst>
                <a:ext uri="{FF2B5EF4-FFF2-40B4-BE49-F238E27FC236}">
                  <a16:creationId xmlns:a16="http://schemas.microsoft.com/office/drawing/2014/main" id="{D73ABE78-B7DD-9749-8F35-C40A6257B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Oval 481">
              <a:extLst>
                <a:ext uri="{FF2B5EF4-FFF2-40B4-BE49-F238E27FC236}">
                  <a16:creationId xmlns:a16="http://schemas.microsoft.com/office/drawing/2014/main" id="{017F131D-D1F8-8342-9924-5E951E5A3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482">
              <a:extLst>
                <a:ext uri="{FF2B5EF4-FFF2-40B4-BE49-F238E27FC236}">
                  <a16:creationId xmlns:a16="http://schemas.microsoft.com/office/drawing/2014/main" id="{E961BCA8-012A-BF47-961D-B67605012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483">
              <a:extLst>
                <a:ext uri="{FF2B5EF4-FFF2-40B4-BE49-F238E27FC236}">
                  <a16:creationId xmlns:a16="http://schemas.microsoft.com/office/drawing/2014/main" id="{66AD6F16-0319-9645-901E-47D4E7E08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484">
              <a:extLst>
                <a:ext uri="{FF2B5EF4-FFF2-40B4-BE49-F238E27FC236}">
                  <a16:creationId xmlns:a16="http://schemas.microsoft.com/office/drawing/2014/main" id="{0EC0A57B-64F7-B64E-B7CF-62A896A81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485">
              <a:extLst>
                <a:ext uri="{FF2B5EF4-FFF2-40B4-BE49-F238E27FC236}">
                  <a16:creationId xmlns:a16="http://schemas.microsoft.com/office/drawing/2014/main" id="{40986FC2-F0D2-CF40-A6F8-045C70079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6" name="Freeform 486">
              <a:extLst>
                <a:ext uri="{FF2B5EF4-FFF2-40B4-BE49-F238E27FC236}">
                  <a16:creationId xmlns:a16="http://schemas.microsoft.com/office/drawing/2014/main" id="{72652463-761C-AF41-84BD-713226633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7" name="Freeform 487">
              <a:extLst>
                <a:ext uri="{FF2B5EF4-FFF2-40B4-BE49-F238E27FC236}">
                  <a16:creationId xmlns:a16="http://schemas.microsoft.com/office/drawing/2014/main" id="{B461C858-994C-FA4E-A2B5-02CD0243A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Freeform 488">
              <a:extLst>
                <a:ext uri="{FF2B5EF4-FFF2-40B4-BE49-F238E27FC236}">
                  <a16:creationId xmlns:a16="http://schemas.microsoft.com/office/drawing/2014/main" id="{FA3DBF0F-AAEC-B34D-A0F9-3AFBB8195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9" name="Freeform 489">
              <a:extLst>
                <a:ext uri="{FF2B5EF4-FFF2-40B4-BE49-F238E27FC236}">
                  <a16:creationId xmlns:a16="http://schemas.microsoft.com/office/drawing/2014/main" id="{DEEF567A-52DF-0E4B-9121-5BDC13893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0" name="Freeform 490">
              <a:extLst>
                <a:ext uri="{FF2B5EF4-FFF2-40B4-BE49-F238E27FC236}">
                  <a16:creationId xmlns:a16="http://schemas.microsoft.com/office/drawing/2014/main" id="{2DF4B1D5-0773-4A43-B006-87E6825D85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1" name="Freeform 491">
              <a:extLst>
                <a:ext uri="{FF2B5EF4-FFF2-40B4-BE49-F238E27FC236}">
                  <a16:creationId xmlns:a16="http://schemas.microsoft.com/office/drawing/2014/main" id="{D791B200-83FF-5749-83E7-369577C2F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2" name="Oval 492">
              <a:extLst>
                <a:ext uri="{FF2B5EF4-FFF2-40B4-BE49-F238E27FC236}">
                  <a16:creationId xmlns:a16="http://schemas.microsoft.com/office/drawing/2014/main" id="{31D8BAC9-0990-DD49-9F64-FA840DC75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Oval 493">
              <a:extLst>
                <a:ext uri="{FF2B5EF4-FFF2-40B4-BE49-F238E27FC236}">
                  <a16:creationId xmlns:a16="http://schemas.microsoft.com/office/drawing/2014/main" id="{5660555D-1462-774B-8706-761792419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4" name="Freeform 494">
              <a:extLst>
                <a:ext uri="{FF2B5EF4-FFF2-40B4-BE49-F238E27FC236}">
                  <a16:creationId xmlns:a16="http://schemas.microsoft.com/office/drawing/2014/main" id="{EB49492D-61D8-FF48-B88D-18ABDC795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5" name="Freeform 495">
              <a:extLst>
                <a:ext uri="{FF2B5EF4-FFF2-40B4-BE49-F238E27FC236}">
                  <a16:creationId xmlns:a16="http://schemas.microsoft.com/office/drawing/2014/main" id="{D7FFF343-037F-834D-B55E-F80053651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6" name="Oval 496">
              <a:extLst>
                <a:ext uri="{FF2B5EF4-FFF2-40B4-BE49-F238E27FC236}">
                  <a16:creationId xmlns:a16="http://schemas.microsoft.com/office/drawing/2014/main" id="{8FE01268-674C-C540-846A-FE5B8CE77C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" name="Oval 497">
              <a:extLst>
                <a:ext uri="{FF2B5EF4-FFF2-40B4-BE49-F238E27FC236}">
                  <a16:creationId xmlns:a16="http://schemas.microsoft.com/office/drawing/2014/main" id="{CE2C7297-5CD0-D643-91BB-5C97829CB2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Oval 498">
              <a:extLst>
                <a:ext uri="{FF2B5EF4-FFF2-40B4-BE49-F238E27FC236}">
                  <a16:creationId xmlns:a16="http://schemas.microsoft.com/office/drawing/2014/main" id="{FA085657-953E-7541-92CA-97594C797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" name="Oval 499">
              <a:extLst>
                <a:ext uri="{FF2B5EF4-FFF2-40B4-BE49-F238E27FC236}">
                  <a16:creationId xmlns:a16="http://schemas.microsoft.com/office/drawing/2014/main" id="{9B7540B7-3538-014E-A8A7-BE6EC5C13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0" name="Oval 500">
              <a:extLst>
                <a:ext uri="{FF2B5EF4-FFF2-40B4-BE49-F238E27FC236}">
                  <a16:creationId xmlns:a16="http://schemas.microsoft.com/office/drawing/2014/main" id="{98799921-13A6-0D4E-A34B-B06D6DA3F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1" name="Oval 501">
              <a:extLst>
                <a:ext uri="{FF2B5EF4-FFF2-40B4-BE49-F238E27FC236}">
                  <a16:creationId xmlns:a16="http://schemas.microsoft.com/office/drawing/2014/main" id="{002F2CFC-2763-624B-AC29-73F62BF13A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Freeform 502">
              <a:extLst>
                <a:ext uri="{FF2B5EF4-FFF2-40B4-BE49-F238E27FC236}">
                  <a16:creationId xmlns:a16="http://schemas.microsoft.com/office/drawing/2014/main" id="{A2056FCF-E6CF-8446-B3C4-AAF7AA51DA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3" name="Freeform 503">
              <a:extLst>
                <a:ext uri="{FF2B5EF4-FFF2-40B4-BE49-F238E27FC236}">
                  <a16:creationId xmlns:a16="http://schemas.microsoft.com/office/drawing/2014/main" id="{300152D7-1C61-6145-BA71-C6F3C9ABB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4" name="Oval 504">
              <a:extLst>
                <a:ext uri="{FF2B5EF4-FFF2-40B4-BE49-F238E27FC236}">
                  <a16:creationId xmlns:a16="http://schemas.microsoft.com/office/drawing/2014/main" id="{FE38544E-E221-BE45-AB27-07DF95FA6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Oval 505">
              <a:extLst>
                <a:ext uri="{FF2B5EF4-FFF2-40B4-BE49-F238E27FC236}">
                  <a16:creationId xmlns:a16="http://schemas.microsoft.com/office/drawing/2014/main" id="{C59262F2-8996-1A42-B58D-98F6D25E3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Freeform 506">
              <a:extLst>
                <a:ext uri="{FF2B5EF4-FFF2-40B4-BE49-F238E27FC236}">
                  <a16:creationId xmlns:a16="http://schemas.microsoft.com/office/drawing/2014/main" id="{1CDBF517-E212-C944-BA65-DA8390A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7" name="Freeform 507">
              <a:extLst>
                <a:ext uri="{FF2B5EF4-FFF2-40B4-BE49-F238E27FC236}">
                  <a16:creationId xmlns:a16="http://schemas.microsoft.com/office/drawing/2014/main" id="{D072A8D4-72C1-B449-9C27-B565C02E1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8" name="Freeform 508">
              <a:extLst>
                <a:ext uri="{FF2B5EF4-FFF2-40B4-BE49-F238E27FC236}">
                  <a16:creationId xmlns:a16="http://schemas.microsoft.com/office/drawing/2014/main" id="{DA14FCF6-A5D3-7648-A9A7-5FAB44FB9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9" name="Freeform 509">
              <a:extLst>
                <a:ext uri="{FF2B5EF4-FFF2-40B4-BE49-F238E27FC236}">
                  <a16:creationId xmlns:a16="http://schemas.microsoft.com/office/drawing/2014/main" id="{EAA89BD9-EDA4-7F4C-A377-A7CD61F0D7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0" name="Oval 510">
              <a:extLst>
                <a:ext uri="{FF2B5EF4-FFF2-40B4-BE49-F238E27FC236}">
                  <a16:creationId xmlns:a16="http://schemas.microsoft.com/office/drawing/2014/main" id="{622DB901-AB1E-304B-857B-7A840545A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1" name="Oval 511">
              <a:extLst>
                <a:ext uri="{FF2B5EF4-FFF2-40B4-BE49-F238E27FC236}">
                  <a16:creationId xmlns:a16="http://schemas.microsoft.com/office/drawing/2014/main" id="{F5068A5E-8C54-904E-9E99-31EFB6BC04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2" name="Freeform 512">
              <a:extLst>
                <a:ext uri="{FF2B5EF4-FFF2-40B4-BE49-F238E27FC236}">
                  <a16:creationId xmlns:a16="http://schemas.microsoft.com/office/drawing/2014/main" id="{6B9C5857-3FA2-1043-A82D-CC11C2AE7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3" name="Freeform 513">
              <a:extLst>
                <a:ext uri="{FF2B5EF4-FFF2-40B4-BE49-F238E27FC236}">
                  <a16:creationId xmlns:a16="http://schemas.microsoft.com/office/drawing/2014/main" id="{F96F7A51-4742-7446-9CD6-4AFC315C4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514">
              <a:extLst>
                <a:ext uri="{FF2B5EF4-FFF2-40B4-BE49-F238E27FC236}">
                  <a16:creationId xmlns:a16="http://schemas.microsoft.com/office/drawing/2014/main" id="{E4BBAFCE-46FC-0847-A19C-4C8A5E771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515">
              <a:extLst>
                <a:ext uri="{FF2B5EF4-FFF2-40B4-BE49-F238E27FC236}">
                  <a16:creationId xmlns:a16="http://schemas.microsoft.com/office/drawing/2014/main" id="{E97436EC-DA8E-9E4F-BDB8-633B33605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6" name="Freeform 516">
              <a:extLst>
                <a:ext uri="{FF2B5EF4-FFF2-40B4-BE49-F238E27FC236}">
                  <a16:creationId xmlns:a16="http://schemas.microsoft.com/office/drawing/2014/main" id="{3CCDE128-43AA-7C4E-A056-F4A11E67E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7" name="Freeform 517">
              <a:extLst>
                <a:ext uri="{FF2B5EF4-FFF2-40B4-BE49-F238E27FC236}">
                  <a16:creationId xmlns:a16="http://schemas.microsoft.com/office/drawing/2014/main" id="{EC3F4335-3AF2-9A4C-BF41-45F0D1CB8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Oval 518">
              <a:extLst>
                <a:ext uri="{FF2B5EF4-FFF2-40B4-BE49-F238E27FC236}">
                  <a16:creationId xmlns:a16="http://schemas.microsoft.com/office/drawing/2014/main" id="{8731E419-0D5A-D84E-B49D-A14AA1C00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Oval 519">
              <a:extLst>
                <a:ext uri="{FF2B5EF4-FFF2-40B4-BE49-F238E27FC236}">
                  <a16:creationId xmlns:a16="http://schemas.microsoft.com/office/drawing/2014/main" id="{203D9C89-BC53-FF4A-8896-DBC56FB58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Oval 520">
              <a:extLst>
                <a:ext uri="{FF2B5EF4-FFF2-40B4-BE49-F238E27FC236}">
                  <a16:creationId xmlns:a16="http://schemas.microsoft.com/office/drawing/2014/main" id="{921018B5-23B3-FE4E-98B4-45FA17B5A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1" name="Oval 521">
              <a:extLst>
                <a:ext uri="{FF2B5EF4-FFF2-40B4-BE49-F238E27FC236}">
                  <a16:creationId xmlns:a16="http://schemas.microsoft.com/office/drawing/2014/main" id="{840A02AC-9EDD-8B4C-B652-2175BBACE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Freeform 522">
              <a:extLst>
                <a:ext uri="{FF2B5EF4-FFF2-40B4-BE49-F238E27FC236}">
                  <a16:creationId xmlns:a16="http://schemas.microsoft.com/office/drawing/2014/main" id="{8DBAD36A-B8E7-CC4C-80DE-71985376B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Freeform 523">
              <a:extLst>
                <a:ext uri="{FF2B5EF4-FFF2-40B4-BE49-F238E27FC236}">
                  <a16:creationId xmlns:a16="http://schemas.microsoft.com/office/drawing/2014/main" id="{F97277E5-B88D-4A43-9E1E-9A269F965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Freeform 524">
              <a:extLst>
                <a:ext uri="{FF2B5EF4-FFF2-40B4-BE49-F238E27FC236}">
                  <a16:creationId xmlns:a16="http://schemas.microsoft.com/office/drawing/2014/main" id="{47C400E1-9075-174E-AB97-0071CF936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Freeform 525">
              <a:extLst>
                <a:ext uri="{FF2B5EF4-FFF2-40B4-BE49-F238E27FC236}">
                  <a16:creationId xmlns:a16="http://schemas.microsoft.com/office/drawing/2014/main" id="{32AD367C-0AD4-C742-9C2D-2105DFB0E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Oval 526">
              <a:extLst>
                <a:ext uri="{FF2B5EF4-FFF2-40B4-BE49-F238E27FC236}">
                  <a16:creationId xmlns:a16="http://schemas.microsoft.com/office/drawing/2014/main" id="{D893191E-440D-2A4B-B7DB-D54C571BD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Oval 527">
              <a:extLst>
                <a:ext uri="{FF2B5EF4-FFF2-40B4-BE49-F238E27FC236}">
                  <a16:creationId xmlns:a16="http://schemas.microsoft.com/office/drawing/2014/main" id="{419417DD-F3B4-A744-A149-F9C669739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Oval 532">
              <a:extLst>
                <a:ext uri="{FF2B5EF4-FFF2-40B4-BE49-F238E27FC236}">
                  <a16:creationId xmlns:a16="http://schemas.microsoft.com/office/drawing/2014/main" id="{9BB9F3DC-59BD-FB44-8A79-B965B7BD1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Oval 533">
              <a:extLst>
                <a:ext uri="{FF2B5EF4-FFF2-40B4-BE49-F238E27FC236}">
                  <a16:creationId xmlns:a16="http://schemas.microsoft.com/office/drawing/2014/main" id="{90D4C784-5C94-1948-9352-4FA4556F95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40" name="Group 555">
            <a:extLst>
              <a:ext uri="{FF2B5EF4-FFF2-40B4-BE49-F238E27FC236}">
                <a16:creationId xmlns:a16="http://schemas.microsoft.com/office/drawing/2014/main" id="{B2F79141-3B8A-6C47-83C5-9ED77A6C1B50}"/>
              </a:ext>
            </a:extLst>
          </p:cNvPr>
          <p:cNvGrpSpPr>
            <a:grpSpLocks/>
          </p:cNvGrpSpPr>
          <p:nvPr/>
        </p:nvGrpSpPr>
        <p:grpSpPr bwMode="auto">
          <a:xfrm>
            <a:off x="1676791" y="5164137"/>
            <a:ext cx="3173565" cy="841375"/>
            <a:chOff x="-31730" y="5864225"/>
            <a:chExt cx="3173565" cy="840628"/>
          </a:xfrm>
        </p:grpSpPr>
        <p:sp>
          <p:nvSpPr>
            <p:cNvPr id="541" name="Text Box 536">
              <a:extLst>
                <a:ext uri="{FF2B5EF4-FFF2-40B4-BE49-F238E27FC236}">
                  <a16:creationId xmlns:a16="http://schemas.microsoft.com/office/drawing/2014/main" id="{BB284AB0-9265-6D45-A18C-5F7D663D5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542" name="Picture 553" descr="txp_fig">
              <a:extLst>
                <a:ext uri="{FF2B5EF4-FFF2-40B4-BE49-F238E27FC236}">
                  <a16:creationId xmlns:a16="http://schemas.microsoft.com/office/drawing/2014/main" id="{8F40FD99-C73E-2F49-AA20-565376D59E36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43" name="Group 558">
            <a:extLst>
              <a:ext uri="{FF2B5EF4-FFF2-40B4-BE49-F238E27FC236}">
                <a16:creationId xmlns:a16="http://schemas.microsoft.com/office/drawing/2014/main" id="{4CC95588-29C0-534F-8D7F-18A51A9FC6E9}"/>
              </a:ext>
            </a:extLst>
          </p:cNvPr>
          <p:cNvGrpSpPr>
            <a:grpSpLocks/>
          </p:cNvGrpSpPr>
          <p:nvPr/>
        </p:nvGrpSpPr>
        <p:grpSpPr bwMode="auto">
          <a:xfrm>
            <a:off x="6849612" y="5164137"/>
            <a:ext cx="4863507" cy="855663"/>
            <a:chOff x="4282035" y="5826125"/>
            <a:chExt cx="4864191" cy="856014"/>
          </a:xfrm>
        </p:grpSpPr>
        <p:sp>
          <p:nvSpPr>
            <p:cNvPr id="544" name="Text Box 539">
              <a:extLst>
                <a:ext uri="{FF2B5EF4-FFF2-40B4-BE49-F238E27FC236}">
                  <a16:creationId xmlns:a16="http://schemas.microsoft.com/office/drawing/2014/main" id="{2295B8A5-8A66-E34C-AFD5-B6CE120DE1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545" name="Picture 556" descr="txp_fig">
              <a:extLst>
                <a:ext uri="{FF2B5EF4-FFF2-40B4-BE49-F238E27FC236}">
                  <a16:creationId xmlns:a16="http://schemas.microsoft.com/office/drawing/2014/main" id="{F8DCA14E-2DE3-8C4E-93E1-4E0FEB93A014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46" name="Picture 545" descr="txp_fig">
            <a:extLst>
              <a:ext uri="{FF2B5EF4-FFF2-40B4-BE49-F238E27FC236}">
                <a16:creationId xmlns:a16="http://schemas.microsoft.com/office/drawing/2014/main" id="{DEC174F6-EAB2-444D-B8F6-FD40419FBF4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89844" y="4329112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7" name="Picture 546" descr="txp_fig">
            <a:extLst>
              <a:ext uri="{FF2B5EF4-FFF2-40B4-BE49-F238E27FC236}">
                <a16:creationId xmlns:a16="http://schemas.microsoft.com/office/drawing/2014/main" id="{481A6FF8-CD17-FB4F-9A98-ED97AB99B6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67331" y="2289175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02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Optimization: Least Squares 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B6D58EF0-E71C-1347-86DA-F4DCB7579559}"/>
              </a:ext>
            </a:extLst>
          </p:cNvPr>
          <p:cNvGrpSpPr>
            <a:grpSpLocks/>
          </p:cNvGrpSpPr>
          <p:nvPr/>
        </p:nvGrpSpPr>
        <p:grpSpPr bwMode="auto">
          <a:xfrm>
            <a:off x="4670425" y="2632749"/>
            <a:ext cx="5106987" cy="2270125"/>
            <a:chOff x="1807" y="1145"/>
            <a:chExt cx="3217" cy="1430"/>
          </a:xfrm>
        </p:grpSpPr>
        <p:sp>
          <p:nvSpPr>
            <p:cNvPr id="6" name="Line 3">
              <a:extLst>
                <a:ext uri="{FF2B5EF4-FFF2-40B4-BE49-F238E27FC236}">
                  <a16:creationId xmlns:a16="http://schemas.microsoft.com/office/drawing/2014/main" id="{DADD0F3B-32BB-034F-8FEE-2731E7655D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7" name="Line 5">
              <a:extLst>
                <a:ext uri="{FF2B5EF4-FFF2-40B4-BE49-F238E27FC236}">
                  <a16:creationId xmlns:a16="http://schemas.microsoft.com/office/drawing/2014/main" id="{9E4D215D-5973-0C46-991D-2B7D366934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9" name="Line 6">
              <a:extLst>
                <a:ext uri="{FF2B5EF4-FFF2-40B4-BE49-F238E27FC236}">
                  <a16:creationId xmlns:a16="http://schemas.microsoft.com/office/drawing/2014/main" id="{BEA9F8F1-F398-D44C-B813-07D54BAB7F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" name="Line 7">
              <a:extLst>
                <a:ext uri="{FF2B5EF4-FFF2-40B4-BE49-F238E27FC236}">
                  <a16:creationId xmlns:a16="http://schemas.microsoft.com/office/drawing/2014/main" id="{555B7991-72D5-F145-A4BE-88465F1C2A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2" name="Line 8">
              <a:extLst>
                <a:ext uri="{FF2B5EF4-FFF2-40B4-BE49-F238E27FC236}">
                  <a16:creationId xmlns:a16="http://schemas.microsoft.com/office/drawing/2014/main" id="{5D0535E4-AE7E-0340-AF80-2F61EFBEA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8423FB8F-D72C-2D40-B9EB-65CD6904A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4" name="Line 10">
              <a:extLst>
                <a:ext uri="{FF2B5EF4-FFF2-40B4-BE49-F238E27FC236}">
                  <a16:creationId xmlns:a16="http://schemas.microsoft.com/office/drawing/2014/main" id="{47219879-9A51-0D45-906A-855D40F2A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5" name="Line 11">
              <a:extLst>
                <a:ext uri="{FF2B5EF4-FFF2-40B4-BE49-F238E27FC236}">
                  <a16:creationId xmlns:a16="http://schemas.microsoft.com/office/drawing/2014/main" id="{73FE86A3-443B-6A48-9F9A-69A7ECF28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6" name="Line 12">
              <a:extLst>
                <a:ext uri="{FF2B5EF4-FFF2-40B4-BE49-F238E27FC236}">
                  <a16:creationId xmlns:a16="http://schemas.microsoft.com/office/drawing/2014/main" id="{716A0E79-92BE-ED45-AA34-D78D2D0816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61A0BC08-B5EF-B44E-857F-A1C2C9F59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0486D592-0886-1944-A44B-8415E2F2A3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3E278306-0278-1C4F-96C5-0315098F38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" name="Line 17">
            <a:extLst>
              <a:ext uri="{FF2B5EF4-FFF2-40B4-BE49-F238E27FC236}">
                <a16:creationId xmlns:a16="http://schemas.microsoft.com/office/drawing/2014/main" id="{048872BD-01BB-F24A-9738-24699CC42C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112" y="2518449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" name="Line 18">
            <a:extLst>
              <a:ext uri="{FF2B5EF4-FFF2-40B4-BE49-F238E27FC236}">
                <a16:creationId xmlns:a16="http://schemas.microsoft.com/office/drawing/2014/main" id="{41D6DF62-8F69-E94B-94EA-99530D319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5112" y="5622011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9">
            <a:extLst>
              <a:ext uri="{FF2B5EF4-FFF2-40B4-BE49-F238E27FC236}">
                <a16:creationId xmlns:a16="http://schemas.microsoft.com/office/drawing/2014/main" id="{D953E830-C433-744C-8E76-583173D96F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112" y="2294611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Line 20">
            <a:extLst>
              <a:ext uri="{FF2B5EF4-FFF2-40B4-BE49-F238E27FC236}">
                <a16:creationId xmlns:a16="http://schemas.microsoft.com/office/drawing/2014/main" id="{E4F3B54F-3344-C846-A89B-5DFEC07DBEA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112" y="5556924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Rectangle 21">
            <a:extLst>
              <a:ext uri="{FF2B5EF4-FFF2-40B4-BE49-F238E27FC236}">
                <a16:creationId xmlns:a16="http://schemas.microsoft.com/office/drawing/2014/main" id="{F3C86470-1481-E44B-8F44-878969CD38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812" y="5660111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5" name="Line 22">
            <a:extLst>
              <a:ext uri="{FF2B5EF4-FFF2-40B4-BE49-F238E27FC236}">
                <a16:creationId xmlns:a16="http://schemas.microsoft.com/office/drawing/2014/main" id="{EB8B96A9-163C-C84B-B084-C4530886AA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075862" y="5556924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23">
            <a:extLst>
              <a:ext uri="{FF2B5EF4-FFF2-40B4-BE49-F238E27FC236}">
                <a16:creationId xmlns:a16="http://schemas.microsoft.com/office/drawing/2014/main" id="{E4586B78-EEE9-F043-A5B3-FD2C37981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5700" y="5660111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7" name="Line 24">
            <a:extLst>
              <a:ext uri="{FF2B5EF4-FFF2-40B4-BE49-F238E27FC236}">
                <a16:creationId xmlns:a16="http://schemas.microsoft.com/office/drawing/2014/main" id="{9BB9FF18-0EEC-9B44-BD21-2441A1AE3E5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75112" y="5622011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0FEAE84F-8070-C440-8685-7A79C4598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687" y="5515649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9" name="Oval 26">
            <a:extLst>
              <a:ext uri="{FF2B5EF4-FFF2-40B4-BE49-F238E27FC236}">
                <a16:creationId xmlns:a16="http://schemas.microsoft.com/office/drawing/2014/main" id="{38959CD3-169A-054E-990A-7ACCADDDB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75" y="4806036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Oval 27">
            <a:extLst>
              <a:ext uri="{FF2B5EF4-FFF2-40B4-BE49-F238E27FC236}">
                <a16:creationId xmlns:a16="http://schemas.microsoft.com/office/drawing/2014/main" id="{19CFC4EC-94EE-E64A-A3E7-354DBCA4D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8475" y="4806036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" name="Oval 28">
            <a:extLst>
              <a:ext uri="{FF2B5EF4-FFF2-40B4-BE49-F238E27FC236}">
                <a16:creationId xmlns:a16="http://schemas.microsoft.com/office/drawing/2014/main" id="{221547C5-04F1-AB4B-9D2A-D0CDD4D4A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4128174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2" name="Oval 29">
            <a:extLst>
              <a:ext uri="{FF2B5EF4-FFF2-40B4-BE49-F238E27FC236}">
                <a16:creationId xmlns:a16="http://schemas.microsoft.com/office/drawing/2014/main" id="{BDA85F34-9857-2E4C-98AF-99BD2CC25B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3275" y="4128174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3" name="Oval 30">
            <a:extLst>
              <a:ext uri="{FF2B5EF4-FFF2-40B4-BE49-F238E27FC236}">
                <a16:creationId xmlns:a16="http://schemas.microsoft.com/office/drawing/2014/main" id="{A005D964-917E-8545-B14C-6F384DD5F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4731424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Oval 31">
            <a:extLst>
              <a:ext uri="{FF2B5EF4-FFF2-40B4-BE49-F238E27FC236}">
                <a16:creationId xmlns:a16="http://schemas.microsoft.com/office/drawing/2014/main" id="{4DD6B0C7-4E96-0A4F-AB5D-77AD1B36C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900" y="4731424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Oval 32">
            <a:extLst>
              <a:ext uri="{FF2B5EF4-FFF2-40B4-BE49-F238E27FC236}">
                <a16:creationId xmlns:a16="http://schemas.microsoft.com/office/drawing/2014/main" id="{8C8C7CC5-3417-544F-A1D1-CC318DD5F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4818736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6" name="Oval 33">
            <a:extLst>
              <a:ext uri="{FF2B5EF4-FFF2-40B4-BE49-F238E27FC236}">
                <a16:creationId xmlns:a16="http://schemas.microsoft.com/office/drawing/2014/main" id="{5942ECB1-F4E9-914F-BD2C-A65680A20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4818736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7" name="Oval 34">
            <a:extLst>
              <a:ext uri="{FF2B5EF4-FFF2-40B4-BE49-F238E27FC236}">
                <a16:creationId xmlns:a16="http://schemas.microsoft.com/office/drawing/2014/main" id="{65D5F1C6-A277-2341-9AD8-C13C18928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4499649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8" name="Oval 35">
            <a:extLst>
              <a:ext uri="{FF2B5EF4-FFF2-40B4-BE49-F238E27FC236}">
                <a16:creationId xmlns:a16="http://schemas.microsoft.com/office/drawing/2014/main" id="{953F51FF-1C25-474B-A230-D5F6BBF03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800" y="4499649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9" name="Oval 36">
            <a:extLst>
              <a:ext uri="{FF2B5EF4-FFF2-40B4-BE49-F238E27FC236}">
                <a16:creationId xmlns:a16="http://schemas.microsoft.com/office/drawing/2014/main" id="{68D13166-A1D0-EE41-9195-A646A7A17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4166274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" name="Oval 37">
            <a:extLst>
              <a:ext uri="{FF2B5EF4-FFF2-40B4-BE49-F238E27FC236}">
                <a16:creationId xmlns:a16="http://schemas.microsoft.com/office/drawing/2014/main" id="{655221EF-F938-A14A-BF4D-2AFD6BCD02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00" y="4166274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Oval 38">
            <a:extLst>
              <a:ext uri="{FF2B5EF4-FFF2-40B4-BE49-F238E27FC236}">
                <a16:creationId xmlns:a16="http://schemas.microsoft.com/office/drawing/2014/main" id="{7F729FED-450C-F44D-93F8-A382D0694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112" y="3859886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Oval 39">
            <a:extLst>
              <a:ext uri="{FF2B5EF4-FFF2-40B4-BE49-F238E27FC236}">
                <a16:creationId xmlns:a16="http://schemas.microsoft.com/office/drawing/2014/main" id="{5838889D-85BC-BE4E-B5CC-46097F38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112" y="3859886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3" name="Oval 40">
            <a:extLst>
              <a:ext uri="{FF2B5EF4-FFF2-40B4-BE49-F238E27FC236}">
                <a16:creationId xmlns:a16="http://schemas.microsoft.com/office/drawing/2014/main" id="{4B4400AB-C039-3847-8D25-86F7359E56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2" y="4166274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Oval 41">
            <a:extLst>
              <a:ext uri="{FF2B5EF4-FFF2-40B4-BE49-F238E27FC236}">
                <a16:creationId xmlns:a16="http://schemas.microsoft.com/office/drawing/2014/main" id="{C854E4C2-2CF7-3140-AC4B-7A98DE575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912" y="4166274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" name="Oval 42">
            <a:extLst>
              <a:ext uri="{FF2B5EF4-FFF2-40B4-BE49-F238E27FC236}">
                <a16:creationId xmlns:a16="http://schemas.microsoft.com/office/drawing/2014/main" id="{0673AF14-739D-C84A-AE03-F5F9A939C9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3437611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" name="Oval 43">
            <a:extLst>
              <a:ext uri="{FF2B5EF4-FFF2-40B4-BE49-F238E27FC236}">
                <a16:creationId xmlns:a16="http://schemas.microsoft.com/office/drawing/2014/main" id="{6150C076-5A66-6F44-802B-F4C6742DA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5125" y="3437611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7" name="Oval 44">
            <a:extLst>
              <a:ext uri="{FF2B5EF4-FFF2-40B4-BE49-F238E27FC236}">
                <a16:creationId xmlns:a16="http://schemas.microsoft.com/office/drawing/2014/main" id="{71083829-1EEE-BC44-A468-750209EC7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7" y="3821786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8" name="Oval 45">
            <a:extLst>
              <a:ext uri="{FF2B5EF4-FFF2-40B4-BE49-F238E27FC236}">
                <a16:creationId xmlns:a16="http://schemas.microsoft.com/office/drawing/2014/main" id="{16D0ACA7-DE36-3940-8B42-9D63EE616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37" y="3821786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9" name="Oval 46">
            <a:extLst>
              <a:ext uri="{FF2B5EF4-FFF2-40B4-BE49-F238E27FC236}">
                <a16:creationId xmlns:a16="http://schemas.microsoft.com/office/drawing/2014/main" id="{42B36FA2-EF07-364C-8C24-2CD09D49F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437" y="3540799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Oval 47">
            <a:extLst>
              <a:ext uri="{FF2B5EF4-FFF2-40B4-BE49-F238E27FC236}">
                <a16:creationId xmlns:a16="http://schemas.microsoft.com/office/drawing/2014/main" id="{F45DE35D-58FA-5147-8F55-1F6C27368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437" y="3540799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1" name="Oval 48">
            <a:extLst>
              <a:ext uri="{FF2B5EF4-FFF2-40B4-BE49-F238E27FC236}">
                <a16:creationId xmlns:a16="http://schemas.microsoft.com/office/drawing/2014/main" id="{39674447-221D-A340-9E39-F8BF31549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731299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2" name="Oval 49">
            <a:extLst>
              <a:ext uri="{FF2B5EF4-FFF2-40B4-BE49-F238E27FC236}">
                <a16:creationId xmlns:a16="http://schemas.microsoft.com/office/drawing/2014/main" id="{2A7665BB-4B46-814D-84A2-C927F6F3A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6825" y="3731299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Oval 50">
            <a:extLst>
              <a:ext uri="{FF2B5EF4-FFF2-40B4-BE49-F238E27FC236}">
                <a16:creationId xmlns:a16="http://schemas.microsoft.com/office/drawing/2014/main" id="{B3C9F433-5230-D242-BAFC-8EF1C7E93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862" y="3169324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4" name="Oval 51">
            <a:extLst>
              <a:ext uri="{FF2B5EF4-FFF2-40B4-BE49-F238E27FC236}">
                <a16:creationId xmlns:a16="http://schemas.microsoft.com/office/drawing/2014/main" id="{50C63FAB-9CAE-CE46-ADAD-CBD1CEAF8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862" y="3169324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5" name="Oval 52">
            <a:extLst>
              <a:ext uri="{FF2B5EF4-FFF2-40B4-BE49-F238E27FC236}">
                <a16:creationId xmlns:a16="http://schemas.microsoft.com/office/drawing/2014/main" id="{D30E6B60-0C12-2444-88AF-7BA0F291E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2" y="3629699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6" name="Oval 53">
            <a:extLst>
              <a:ext uri="{FF2B5EF4-FFF2-40B4-BE49-F238E27FC236}">
                <a16:creationId xmlns:a16="http://schemas.microsoft.com/office/drawing/2014/main" id="{B01E9068-FBB4-B244-B11E-610217B5F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8962" y="3629699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7" name="Oval 54">
            <a:extLst>
              <a:ext uri="{FF2B5EF4-FFF2-40B4-BE49-F238E27FC236}">
                <a16:creationId xmlns:a16="http://schemas.microsoft.com/office/drawing/2014/main" id="{F49B45E0-5233-3841-A6E2-7A2AA6A99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3118524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8" name="Oval 55">
            <a:extLst>
              <a:ext uri="{FF2B5EF4-FFF2-40B4-BE49-F238E27FC236}">
                <a16:creationId xmlns:a16="http://schemas.microsoft.com/office/drawing/2014/main" id="{AA49EDCA-CBAC-9F46-A66F-ADB21A6FB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2175" y="3118524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9" name="Oval 56">
            <a:extLst>
              <a:ext uri="{FF2B5EF4-FFF2-40B4-BE49-F238E27FC236}">
                <a16:creationId xmlns:a16="http://schemas.microsoft.com/office/drawing/2014/main" id="{56B2A82A-CC5B-4743-8A05-783A17338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562" y="3002636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0" name="Oval 57">
            <a:extLst>
              <a:ext uri="{FF2B5EF4-FFF2-40B4-BE49-F238E27FC236}">
                <a16:creationId xmlns:a16="http://schemas.microsoft.com/office/drawing/2014/main" id="{120687A4-101C-A646-9C07-1B250A529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8562" y="3002636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" name="Oval 58">
            <a:extLst>
              <a:ext uri="{FF2B5EF4-FFF2-40B4-BE49-F238E27FC236}">
                <a16:creationId xmlns:a16="http://schemas.microsoft.com/office/drawing/2014/main" id="{427EA457-F25D-534F-949B-7BCFF7436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487" y="2939136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2" name="Oval 59">
            <a:extLst>
              <a:ext uri="{FF2B5EF4-FFF2-40B4-BE49-F238E27FC236}">
                <a16:creationId xmlns:a16="http://schemas.microsoft.com/office/drawing/2014/main" id="{3BD56BB5-752B-5E4C-A3A3-31E9C8A09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7487" y="2939136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" name="Oval 60">
            <a:extLst>
              <a:ext uri="{FF2B5EF4-FFF2-40B4-BE49-F238E27FC236}">
                <a16:creationId xmlns:a16="http://schemas.microsoft.com/office/drawing/2014/main" id="{8E07F4E6-482D-9E40-9BB8-56EC7A754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700" y="2569249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4" name="Oval 61">
            <a:extLst>
              <a:ext uri="{FF2B5EF4-FFF2-40B4-BE49-F238E27FC236}">
                <a16:creationId xmlns:a16="http://schemas.microsoft.com/office/drawing/2014/main" id="{9B307C60-5AA0-084D-80E1-7B697A03C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0700" y="2569249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" name="Oval 62">
            <a:extLst>
              <a:ext uri="{FF2B5EF4-FFF2-40B4-BE49-F238E27FC236}">
                <a16:creationId xmlns:a16="http://schemas.microsoft.com/office/drawing/2014/main" id="{101C1B86-9AC3-B04B-B804-3AA34D467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7087" y="2977236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" name="Oval 63">
            <a:extLst>
              <a:ext uri="{FF2B5EF4-FFF2-40B4-BE49-F238E27FC236}">
                <a16:creationId xmlns:a16="http://schemas.microsoft.com/office/drawing/2014/main" id="{4AC34B38-A7FD-3D49-ADCA-864A7F6C8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7087" y="2977236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" name="Line 66">
            <a:extLst>
              <a:ext uri="{FF2B5EF4-FFF2-40B4-BE49-F238E27FC236}">
                <a16:creationId xmlns:a16="http://schemas.microsoft.com/office/drawing/2014/main" id="{19A155BC-144C-F34B-8C6C-E822E9424B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54812" y="3437611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68" name="Line 67">
            <a:extLst>
              <a:ext uri="{FF2B5EF4-FFF2-40B4-BE49-F238E27FC236}">
                <a16:creationId xmlns:a16="http://schemas.microsoft.com/office/drawing/2014/main" id="{5202BB00-DCE4-AD4E-B59D-FBA892788E9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49712" y="3463011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69" name="Picture 68" descr="txp_fig">
            <a:extLst>
              <a:ext uri="{FF2B5EF4-FFF2-40B4-BE49-F238E27FC236}">
                <a16:creationId xmlns:a16="http://schemas.microsoft.com/office/drawing/2014/main" id="{FF06A888-F976-074B-B694-5D7C55BD91B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4425" y="3721774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70" name="Line 69">
            <a:extLst>
              <a:ext uri="{FF2B5EF4-FFF2-40B4-BE49-F238E27FC236}">
                <a16:creationId xmlns:a16="http://schemas.microsoft.com/office/drawing/2014/main" id="{2C428353-1D33-7C4A-9BE6-AACE760385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59237" y="3837661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71" name="Picture 70" descr="txp_fig">
            <a:extLst>
              <a:ext uri="{FF2B5EF4-FFF2-40B4-BE49-F238E27FC236}">
                <a16:creationId xmlns:a16="http://schemas.microsoft.com/office/drawing/2014/main" id="{F4065438-AC81-D74F-989B-0C47D3D137A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63950" y="3170911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72" name="Line 71">
            <a:extLst>
              <a:ext uri="{FF2B5EF4-FFF2-40B4-BE49-F238E27FC236}">
                <a16:creationId xmlns:a16="http://schemas.microsoft.com/office/drawing/2014/main" id="{4DF5669A-C60A-EA46-AF0C-75F370FA7C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27637" y="3445549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73" name="Text Box 72">
            <a:extLst>
              <a:ext uri="{FF2B5EF4-FFF2-40B4-BE49-F238E27FC236}">
                <a16:creationId xmlns:a16="http://schemas.microsoft.com/office/drawing/2014/main" id="{B24B31B5-A68D-D54F-83C0-782D7E80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8475" y="2851824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74" name="Text Box 73">
            <a:extLst>
              <a:ext uri="{FF2B5EF4-FFF2-40B4-BE49-F238E27FC236}">
                <a16:creationId xmlns:a16="http://schemas.microsoft.com/office/drawing/2014/main" id="{4F72DAFB-6545-3C45-9337-7824F3500A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7" y="3686849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75" name="Text Box 74">
            <a:extLst>
              <a:ext uri="{FF2B5EF4-FFF2-40B4-BE49-F238E27FC236}">
                <a16:creationId xmlns:a16="http://schemas.microsoft.com/office/drawing/2014/main" id="{D7D85A59-BD89-D94D-AD6C-0C3AF42C3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3562" y="3053436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>
            <a:extLst>
              <a:ext uri="{FF2B5EF4-FFF2-40B4-BE49-F238E27FC236}">
                <a16:creationId xmlns:a16="http://schemas.microsoft.com/office/drawing/2014/main" id="{CE38B1FF-B321-CA4E-82C8-E144050F8F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228014" y="5698211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77" name="Picture 84" descr="txp_fig">
            <a:extLst>
              <a:ext uri="{FF2B5EF4-FFF2-40B4-BE49-F238E27FC236}">
                <a16:creationId xmlns:a16="http://schemas.microsoft.com/office/drawing/2014/main" id="{16510330-101C-6E4C-9470-0C472D89F5E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32600" y="999211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83" descr="txp_fig">
            <a:extLst>
              <a:ext uri="{FF2B5EF4-FFF2-40B4-BE49-F238E27FC236}">
                <a16:creationId xmlns:a16="http://schemas.microsoft.com/office/drawing/2014/main" id="{B8A8A2DD-AD63-3949-B65C-43D014D7714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879600" y="1227811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398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Reinforcement 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B815EF0D-53C2-A245-9638-2300C71211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r>
              <a:rPr lang="en-US" sz="2800" dirty="0"/>
              <a:t>We still assume an MDP: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states s </a:t>
            </a:r>
            <a:r>
              <a:rPr lang="en-US" sz="2400" dirty="0">
                <a:solidFill>
                  <a:srgbClr val="C00000"/>
                </a:solidFill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00000"/>
                </a:solidFill>
              </a:rPr>
              <a:t>S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set of actions (per state) A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model T(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pPr lvl="1"/>
            <a:r>
              <a:rPr lang="en-US" sz="2400" dirty="0"/>
              <a:t>A </a:t>
            </a:r>
            <a:r>
              <a:rPr lang="en-US" sz="2400" dirty="0">
                <a:solidFill>
                  <a:srgbClr val="C00000"/>
                </a:solidFill>
              </a:rPr>
              <a:t>reward function R(</a:t>
            </a:r>
            <a:r>
              <a:rPr lang="en-US" sz="2400" dirty="0" err="1">
                <a:solidFill>
                  <a:srgbClr val="C00000"/>
                </a:solidFill>
              </a:rPr>
              <a:t>s,a,s</a:t>
            </a:r>
            <a:r>
              <a:rPr lang="en-US" sz="2400" dirty="0">
                <a:solidFill>
                  <a:srgbClr val="C00000"/>
                </a:solidFill>
              </a:rPr>
              <a:t>’)</a:t>
            </a:r>
          </a:p>
          <a:p>
            <a:r>
              <a:rPr lang="en-US" sz="2800" dirty="0"/>
              <a:t>Still looking for a policy </a:t>
            </a:r>
            <a:r>
              <a:rPr lang="en-US" sz="2800" dirty="0">
                <a:solidFill>
                  <a:srgbClr val="CC0000"/>
                </a:solidFill>
                <a:sym typeface="Symbol" pitchFamily="18" charset="2"/>
              </a:rPr>
              <a:t>(s)</a:t>
            </a:r>
          </a:p>
          <a:p>
            <a:pPr lvl="1"/>
            <a:endParaRPr lang="en-US" sz="2400" dirty="0"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don’t know T or R</a:t>
            </a:r>
            <a:r>
              <a:rPr lang="en-US" sz="2800" dirty="0">
                <a:sym typeface="Symbol" pitchFamily="18" charset="2"/>
              </a:rPr>
              <a:t>, so must try out actions</a:t>
            </a:r>
          </a:p>
          <a:p>
            <a:pPr lvl="1"/>
            <a:endParaRPr lang="en-US" sz="2400" dirty="0">
              <a:solidFill>
                <a:srgbClr val="CC0000"/>
              </a:solidFill>
              <a:sym typeface="Symbol" pitchFamily="18" charset="2"/>
            </a:endParaRPr>
          </a:p>
          <a:p>
            <a:r>
              <a:rPr lang="en-US" sz="2800" dirty="0">
                <a:sym typeface="Symbol" pitchFamily="18" charset="2"/>
              </a:rPr>
              <a:t>Big idea: </a:t>
            </a:r>
            <a:r>
              <a:rPr lang="en-US" sz="2800" dirty="0">
                <a:solidFill>
                  <a:srgbClr val="C00000"/>
                </a:solidFill>
                <a:sym typeface="Symbol" pitchFamily="18" charset="2"/>
              </a:rPr>
              <a:t>Compute all averages over T using sample outcomes</a:t>
            </a: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3150792F-6EC1-6E41-A680-565BC472F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77" y="1524000"/>
            <a:ext cx="4484846" cy="23977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6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Minimizing Error*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4" descr="txp_fig">
            <a:extLst>
              <a:ext uri="{FF2B5EF4-FFF2-40B4-BE49-F238E27FC236}">
                <a16:creationId xmlns:a16="http://schemas.microsoft.com/office/drawing/2014/main" id="{9C467616-6CFA-DA4E-8F1A-7B97E4E168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6518BD47-99F4-0145-A1BE-E15114617F9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2">
            <a:extLst>
              <a:ext uri="{FF2B5EF4-FFF2-40B4-BE49-F238E27FC236}">
                <a16:creationId xmlns:a16="http://schemas.microsoft.com/office/drawing/2014/main" id="{0FD1CF5E-E776-724B-8E0A-F4FEBB27D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AB89EAF8-C5D5-8146-8EA4-B148BCC3C5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A193F9F2-CE69-CA40-A44B-0DA548A103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2">
            <a:extLst>
              <a:ext uri="{FF2B5EF4-FFF2-40B4-BE49-F238E27FC236}">
                <a16:creationId xmlns:a16="http://schemas.microsoft.com/office/drawing/2014/main" id="{62AEC104-865E-0E4E-875F-322F75B96A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531B20BB-CD9B-434A-9C12-92B8F14B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12A0FBA5-AC7F-0F41-8C89-E09B02A535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BE8572BF-BDCD-2147-A26F-F8001D4A7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976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Overfitting: Why Limiting Capacity Can Help*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1A902E0-4F58-3445-9C36-97C1AB712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1869" y="1140952"/>
            <a:ext cx="7237246" cy="50190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6040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Policy Search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CE2D715-AD26-A848-B15E-D75D7F5EFB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Problem: often the feature-based policies that work well (win games, maximize utilities) aren’t the ones that approximate V / Q best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Q-learning’s priority: get Q-values close (modeling)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Action selection priority: get ordering of Q-values right (prediction)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We’ll see this distinction between modeling and prediction again later in the course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Solution: learn policies that maximize rewards, not the values that predict them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Policy search: start with an ok solution (e.g. Q-learning) then fine-tune by </a:t>
            </a:r>
            <a:r>
              <a:rPr lang="en-US" sz="2400" b="1" dirty="0">
                <a:solidFill>
                  <a:srgbClr val="FF0000"/>
                </a:solidFill>
              </a:rPr>
              <a:t>hill climbing </a:t>
            </a:r>
            <a:r>
              <a:rPr lang="en-US" sz="2400" dirty="0"/>
              <a:t>on feature weights</a:t>
            </a:r>
          </a:p>
        </p:txBody>
      </p:sp>
    </p:spTree>
    <p:extLst>
      <p:ext uri="{BB962C8B-B14F-4D97-AF65-F5344CB8AC3E}">
        <p14:creationId xmlns:p14="http://schemas.microsoft.com/office/powerpoint/2010/main" val="384175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Policy Search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41402EF-F952-824B-8A6C-F845494D25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064418"/>
            <a:ext cx="11379200" cy="4729164"/>
          </a:xfrm>
        </p:spPr>
        <p:txBody>
          <a:bodyPr/>
          <a:lstStyle/>
          <a:p>
            <a:r>
              <a:rPr lang="en-US" sz="2800" dirty="0"/>
              <a:t>Simplest policy search:</a:t>
            </a:r>
          </a:p>
          <a:p>
            <a:pPr lvl="1"/>
            <a:r>
              <a:rPr lang="en-US" sz="2400" dirty="0"/>
              <a:t>Start with an initial linear value function or Q-function</a:t>
            </a:r>
          </a:p>
          <a:p>
            <a:pPr lvl="1"/>
            <a:r>
              <a:rPr lang="en-US" sz="2400" dirty="0"/>
              <a:t>Nudge each feature weight up and down and see if your policy is better than before</a:t>
            </a:r>
          </a:p>
          <a:p>
            <a:pPr lvl="1"/>
            <a:endParaRPr lang="en-US" sz="2400" dirty="0"/>
          </a:p>
          <a:p>
            <a:r>
              <a:rPr lang="en-US" sz="2800" dirty="0"/>
              <a:t>Problems:</a:t>
            </a:r>
          </a:p>
          <a:p>
            <a:pPr lvl="1"/>
            <a:r>
              <a:rPr lang="en-US" sz="2400" dirty="0"/>
              <a:t>How do we tell the policy got better?</a:t>
            </a:r>
          </a:p>
          <a:p>
            <a:pPr lvl="1"/>
            <a:r>
              <a:rPr lang="en-US" sz="2400" dirty="0"/>
              <a:t>Need to run many sample episodes!</a:t>
            </a:r>
          </a:p>
          <a:p>
            <a:pPr lvl="1"/>
            <a:r>
              <a:rPr lang="en-US" sz="2400" dirty="0"/>
              <a:t>If there are a lot of features, this can be impractical</a:t>
            </a:r>
          </a:p>
          <a:p>
            <a:pPr lvl="1"/>
            <a:endParaRPr lang="en-US" sz="2400" dirty="0"/>
          </a:p>
          <a:p>
            <a:r>
              <a:rPr lang="en-US" sz="2800" dirty="0"/>
              <a:t>Better methods exploit </a:t>
            </a:r>
            <a:r>
              <a:rPr lang="en-US" sz="2800" dirty="0" err="1"/>
              <a:t>lookahead</a:t>
            </a:r>
            <a:r>
              <a:rPr lang="en-US" sz="2800" dirty="0"/>
              <a:t> structure, sample wisely, change multiple parameters…</a:t>
            </a:r>
          </a:p>
        </p:txBody>
      </p:sp>
    </p:spTree>
    <p:extLst>
      <p:ext uri="{BB962C8B-B14F-4D97-AF65-F5344CB8AC3E}">
        <p14:creationId xmlns:p14="http://schemas.microsoft.com/office/powerpoint/2010/main" val="197255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Helicopter Flying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Video from Andrew Ng</a:t>
            </a:r>
          </a:p>
        </p:txBody>
      </p:sp>
      <p:pic>
        <p:nvPicPr>
          <p:cNvPr id="3" name="HelicopterInverted" descr="HelicopterInverted">
            <a:hlinkClick r:id="" action="ppaction://media"/>
            <a:extLst>
              <a:ext uri="{FF2B5EF4-FFF2-40B4-BE49-F238E27FC236}">
                <a16:creationId xmlns:a16="http://schemas.microsoft.com/office/drawing/2014/main" id="{F8A2AD55-A80C-9A41-A869-31B4AFA9D7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2077" y="1295399"/>
            <a:ext cx="5607845" cy="373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872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D4B28C3-C860-1342-8E07-0E76D54DE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3000" y="1089845"/>
            <a:ext cx="5702300" cy="4252356"/>
          </a:xfrm>
          <a:prstGeom prst="rect">
            <a:avLst/>
          </a:prstGeom>
          <a:noFill/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2E0549B2-FA44-0140-8E49-CBB2C0EB5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31800" y="1166018"/>
            <a:ext cx="6172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We’re done with Part I: Search and Planning!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We’ve seen how AI methods can solve problems in: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Search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Constraint Satisfaction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Games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Markov Decision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Reinforcement Learning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Next up: Part II: Reasoning with Logic!</a:t>
            </a:r>
          </a:p>
        </p:txBody>
      </p:sp>
    </p:spTree>
    <p:extLst>
      <p:ext uri="{BB962C8B-B14F-4D97-AF65-F5344CB8AC3E}">
        <p14:creationId xmlns:p14="http://schemas.microsoft.com/office/powerpoint/2010/main" val="7315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Story So Far: MDPs and RL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B2031501-19A2-BD4F-AC82-AEBF40394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19" y="971221"/>
            <a:ext cx="109728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Known MDP: Offline Solution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C70B4D8-E25D-F84C-A8CD-A6047EC146F7}"/>
              </a:ext>
            </a:extLst>
          </p:cNvPr>
          <p:cNvSpPr/>
          <p:nvPr/>
        </p:nvSpPr>
        <p:spPr>
          <a:xfrm>
            <a:off x="587919" y="1494441"/>
            <a:ext cx="10972800" cy="1912485"/>
          </a:xfrm>
          <a:prstGeom prst="roundRect">
            <a:avLst/>
          </a:prstGeom>
          <a:solidFill>
            <a:schemeClr val="accent3">
              <a:lumMod val="9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D2252F-4E6F-7E4B-B261-C3DF2C6FCEC9}"/>
              </a:ext>
            </a:extLst>
          </p:cNvPr>
          <p:cNvSpPr txBox="1"/>
          <p:nvPr/>
        </p:nvSpPr>
        <p:spPr>
          <a:xfrm>
            <a:off x="3254919" y="1666963"/>
            <a:ext cx="6172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	Value / policy iteration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	Policy evaluation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17" name="TextBox 5">
            <a:extLst>
              <a:ext uri="{FF2B5EF4-FFF2-40B4-BE49-F238E27FC236}">
                <a16:creationId xmlns:a16="http://schemas.microsoft.com/office/drawing/2014/main" id="{019C0F89-D9B6-E647-BC0F-C441F37D6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19" y="3638221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Model-Based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8A1D8D1-0414-6048-8D70-EA068B5F3F9C}"/>
              </a:ext>
            </a:extLst>
          </p:cNvPr>
          <p:cNvSpPr/>
          <p:nvPr/>
        </p:nvSpPr>
        <p:spPr>
          <a:xfrm>
            <a:off x="587919" y="4161441"/>
            <a:ext cx="5105400" cy="1912485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id="{8A7DEFAE-596D-3946-BFDD-C924B4365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919" y="3638221"/>
            <a:ext cx="5410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Unknown MDP: Model-Free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A354E44-17DB-404D-A70E-FE986A000C96}"/>
              </a:ext>
            </a:extLst>
          </p:cNvPr>
          <p:cNvSpPr/>
          <p:nvPr/>
        </p:nvSpPr>
        <p:spPr>
          <a:xfrm>
            <a:off x="6455319" y="4171621"/>
            <a:ext cx="5105400" cy="1905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A8614-A11A-B947-ADC2-09890836DEA8}"/>
              </a:ext>
            </a:extLst>
          </p:cNvPr>
          <p:cNvSpPr txBox="1"/>
          <p:nvPr/>
        </p:nvSpPr>
        <p:spPr>
          <a:xfrm>
            <a:off x="664119" y="4333963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VI/PI on approx. MDP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PE on approx. MDP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D18F33-3282-4148-A0BE-AC4D707FAB7A}"/>
              </a:ext>
            </a:extLst>
          </p:cNvPr>
          <p:cNvSpPr txBox="1"/>
          <p:nvPr/>
        </p:nvSpPr>
        <p:spPr>
          <a:xfrm>
            <a:off x="6531519" y="4333963"/>
            <a:ext cx="51054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Goal			Technique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</a:rPr>
              <a:t>Compute V*, Q*, </a:t>
            </a:r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*	Q-learning</a:t>
            </a:r>
          </a:p>
          <a:p>
            <a:endParaRPr lang="en-US" sz="1600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r>
              <a:rPr lang="en-US" kern="0" dirty="0">
                <a:solidFill>
                  <a:srgbClr val="000000"/>
                </a:solidFill>
                <a:latin typeface="Calibri"/>
                <a:cs typeface="Calibri"/>
                <a:sym typeface="Symbol" pitchFamily="18" charset="2"/>
              </a:rPr>
              <a:t>Evaluate a fixed policy 	Value Learning</a:t>
            </a: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  <a:p>
            <a:endParaRPr lang="en-US" kern="0" dirty="0">
              <a:solidFill>
                <a:srgbClr val="000000"/>
              </a:solidFill>
              <a:latin typeface="Calibri"/>
              <a:cs typeface="Calibri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301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Model-Free 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441AA51-C03B-6549-90C3-7434D0AF99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r>
              <a:rPr lang="en-US" dirty="0"/>
              <a:t>Model-free (temporal difference) learning</a:t>
            </a:r>
          </a:p>
          <a:p>
            <a:pPr lvl="1"/>
            <a:r>
              <a:rPr lang="en-US" dirty="0"/>
              <a:t>Experience world through episodes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 estimates each transition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Over time, updates will mimic Bellman updates</a:t>
            </a:r>
          </a:p>
          <a:p>
            <a:pPr lvl="2"/>
            <a:endParaRPr lang="en-US" sz="2000" dirty="0"/>
          </a:p>
          <a:p>
            <a:endParaRPr lang="en-US" sz="3600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21" descr="TP_tmp.png">
            <a:extLst>
              <a:ext uri="{FF2B5EF4-FFF2-40B4-BE49-F238E27FC236}">
                <a16:creationId xmlns:a16="http://schemas.microsoft.com/office/drawing/2014/main" id="{253139CC-61AE-424E-840F-60125B8884B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78082" y="3232183"/>
            <a:ext cx="1695941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4" descr="TP_tmp.png">
            <a:extLst>
              <a:ext uri="{FF2B5EF4-FFF2-40B4-BE49-F238E27FC236}">
                <a16:creationId xmlns:a16="http://schemas.microsoft.com/office/drawing/2014/main" id="{581A44FB-DB6D-E345-85CB-66121EE3BC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40128" y="2558106"/>
            <a:ext cx="5733895" cy="44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9">
            <a:extLst>
              <a:ext uri="{FF2B5EF4-FFF2-40B4-BE49-F238E27FC236}">
                <a16:creationId xmlns:a16="http://schemas.microsoft.com/office/drawing/2014/main" id="{70A42A97-71BD-864D-A7B0-71A294089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1923" y="281940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/>
                <a:cs typeface="Calibri"/>
                <a:sym typeface="Symbol" pitchFamily="18" charset="2"/>
              </a:rPr>
              <a:t>r</a:t>
            </a:r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0606DD-2172-2246-A631-ED1F9D7BC036}"/>
              </a:ext>
            </a:extLst>
          </p:cNvPr>
          <p:cNvGrpSpPr/>
          <p:nvPr/>
        </p:nvGrpSpPr>
        <p:grpSpPr>
          <a:xfrm>
            <a:off x="10070552" y="1371600"/>
            <a:ext cx="1588048" cy="2366665"/>
            <a:chOff x="9761537" y="1447800"/>
            <a:chExt cx="1347130" cy="2007625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8A671EA5-7CB7-0C49-AE4C-6618EFE597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10926FAA-9BB7-3F4A-9F5A-AEF10F5D59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69D2CB3-C770-8C47-8279-79AE6C2E6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B85C04A0-02D7-284C-9BC0-F7715D6A48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B921C931-AC9F-B340-883C-F9133370C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79901F55-7B95-3342-AA55-14DE52A2A9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E8D0A08E-AAF3-3B4F-8E4B-0B36309962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532ED980-3F44-D84D-9304-CDB0A843E2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20" name="AutoShape 23">
              <a:extLst>
                <a:ext uri="{FF2B5EF4-FFF2-40B4-BE49-F238E27FC236}">
                  <a16:creationId xmlns:a16="http://schemas.microsoft.com/office/drawing/2014/main" id="{5C7F0924-4D7D-6045-8D54-ABD315EC62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" name="Text Box 24">
              <a:extLst>
                <a:ext uri="{FF2B5EF4-FFF2-40B4-BE49-F238E27FC236}">
                  <a16:creationId xmlns:a16="http://schemas.microsoft.com/office/drawing/2014/main" id="{111DB730-7464-ED42-BAAB-60B693D830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B47D6D21-1294-C046-9020-457B18232D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52B3B5-BA75-0046-B546-CCDB425819B5}"/>
              </a:ext>
            </a:extLst>
          </p:cNvPr>
          <p:cNvGrpSpPr/>
          <p:nvPr/>
        </p:nvGrpSpPr>
        <p:grpSpPr>
          <a:xfrm>
            <a:off x="9982200" y="3676358"/>
            <a:ext cx="1588048" cy="1962441"/>
            <a:chOff x="9761537" y="1790700"/>
            <a:chExt cx="1347130" cy="1664725"/>
          </a:xfrm>
        </p:grpSpPr>
        <p:sp>
          <p:nvSpPr>
            <p:cNvPr id="24" name="Line 11">
              <a:extLst>
                <a:ext uri="{FF2B5EF4-FFF2-40B4-BE49-F238E27FC236}">
                  <a16:creationId xmlns:a16="http://schemas.microsoft.com/office/drawing/2014/main" id="{608F405F-E07C-7D4D-AF91-B2AB597D82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5" name="Oval 13">
              <a:extLst>
                <a:ext uri="{FF2B5EF4-FFF2-40B4-BE49-F238E27FC236}">
                  <a16:creationId xmlns:a16="http://schemas.microsoft.com/office/drawing/2014/main" id="{1DCEE073-EB4C-DF48-9B85-8EE333D63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6" name="Line 17">
              <a:extLst>
                <a:ext uri="{FF2B5EF4-FFF2-40B4-BE49-F238E27FC236}">
                  <a16:creationId xmlns:a16="http://schemas.microsoft.com/office/drawing/2014/main" id="{4C8B47B5-1757-A24C-AA00-420C8960B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7" name="Line 18">
              <a:extLst>
                <a:ext uri="{FF2B5EF4-FFF2-40B4-BE49-F238E27FC236}">
                  <a16:creationId xmlns:a16="http://schemas.microsoft.com/office/drawing/2014/main" id="{4D04BBC7-58BF-9941-9F30-C66047265C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8" name="Text Box 19">
              <a:extLst>
                <a:ext uri="{FF2B5EF4-FFF2-40B4-BE49-F238E27FC236}">
                  <a16:creationId xmlns:a16="http://schemas.microsoft.com/office/drawing/2014/main" id="{2505262C-4D0D-574E-BEFE-6CEBEAF426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56012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a’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9" name="Text Box 21">
              <a:extLst>
                <a:ext uri="{FF2B5EF4-FFF2-40B4-BE49-F238E27FC236}">
                  <a16:creationId xmlns:a16="http://schemas.microsoft.com/office/drawing/2014/main" id="{96FACE47-973F-2D43-BB4B-B81CD52BB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s’, a’</a:t>
              </a:r>
              <a:endParaRPr lang="en-US" sz="2400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endParaRPr>
            </a:p>
          </p:txBody>
        </p:sp>
        <p:sp>
          <p:nvSpPr>
            <p:cNvPr id="30" name="AutoShape 23">
              <a:extLst>
                <a:ext uri="{FF2B5EF4-FFF2-40B4-BE49-F238E27FC236}">
                  <a16:creationId xmlns:a16="http://schemas.microsoft.com/office/drawing/2014/main" id="{089A2483-D2B9-734F-A9A8-F239FEC25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4">
              <a:extLst>
                <a:ext uri="{FF2B5EF4-FFF2-40B4-BE49-F238E27FC236}">
                  <a16:creationId xmlns:a16="http://schemas.microsoft.com/office/drawing/2014/main" id="{0029AF30-DC4C-8543-8EAC-C0465C3FA1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s’’</a:t>
              </a:r>
            </a:p>
          </p:txBody>
        </p:sp>
        <p:sp>
          <p:nvSpPr>
            <p:cNvPr id="32" name="Line 17">
              <a:extLst>
                <a:ext uri="{FF2B5EF4-FFF2-40B4-BE49-F238E27FC236}">
                  <a16:creationId xmlns:a16="http://schemas.microsoft.com/office/drawing/2014/main" id="{77AC2798-8797-E54B-8C5C-87F5695385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21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6ECC1946-49F4-1740-A931-795D5347AF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08000" y="1050954"/>
            <a:ext cx="8229600" cy="4525963"/>
          </a:xfrm>
        </p:spPr>
        <p:txBody>
          <a:bodyPr/>
          <a:lstStyle/>
          <a:p>
            <a:r>
              <a:rPr lang="en-US" sz="2400" dirty="0"/>
              <a:t>We’d like to do Q-value updates to each Q-state: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But can’t compute this update without knowing T, R</a:t>
            </a:r>
          </a:p>
          <a:p>
            <a:pPr lvl="4"/>
            <a:endParaRPr lang="en-US" sz="1200" dirty="0"/>
          </a:p>
          <a:p>
            <a:r>
              <a:rPr lang="en-US" sz="2400" dirty="0"/>
              <a:t>Instead, compute average as we go</a:t>
            </a:r>
          </a:p>
          <a:p>
            <a:pPr lvl="1"/>
            <a:r>
              <a:rPr lang="en-US" sz="2000" dirty="0"/>
              <a:t>Receive a sample transition (</a:t>
            </a:r>
            <a:r>
              <a:rPr lang="en-US" sz="2000" dirty="0" err="1"/>
              <a:t>s,a,r,s</a:t>
            </a:r>
            <a:r>
              <a:rPr lang="en-US" sz="2000" dirty="0"/>
              <a:t>’)</a:t>
            </a:r>
          </a:p>
          <a:p>
            <a:pPr lvl="1"/>
            <a:r>
              <a:rPr lang="en-US" sz="2000" dirty="0"/>
              <a:t>This sample suggests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sz="2000" dirty="0"/>
              <a:t>But we want to average over results from (</a:t>
            </a:r>
            <a:r>
              <a:rPr lang="en-US" sz="2000" dirty="0" err="1"/>
              <a:t>s,a</a:t>
            </a:r>
            <a:r>
              <a:rPr lang="en-US" sz="2000" dirty="0"/>
              <a:t>)  (Why?)</a:t>
            </a:r>
          </a:p>
          <a:p>
            <a:pPr lvl="1"/>
            <a:r>
              <a:rPr lang="en-US" sz="2000" dirty="0"/>
              <a:t>So keep a running average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8C938A59-8733-A841-95AC-48FBA51AC4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95160" y="5354737"/>
            <a:ext cx="73755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42BC91CB-1A17-A04C-B616-6396CC07F6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01874" y="4208135"/>
            <a:ext cx="4123927" cy="52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txp_fig">
            <a:extLst>
              <a:ext uri="{FF2B5EF4-FFF2-40B4-BE49-F238E27FC236}">
                <a16:creationId xmlns:a16="http://schemas.microsoft.com/office/drawing/2014/main" id="{0EA096F6-20DE-4347-94DC-3BE4B28BDB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049987" y="1427255"/>
            <a:ext cx="8753784" cy="820637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43630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Q-Learning Properties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266058D-1176-6D4B-8E4A-9988D969C7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923A6BC5-FEB7-DE4F-B78F-71DDF3FD0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 Box 28">
            <a:extLst>
              <a:ext uri="{FF2B5EF4-FFF2-40B4-BE49-F238E27FC236}">
                <a16:creationId xmlns:a16="http://schemas.microsoft.com/office/drawing/2014/main" id="{A1E57AA0-2551-1B4D-86C2-68915194E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2042" y="6085441"/>
            <a:ext cx="441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auto – cliff grid (L11D1)]</a:t>
            </a:r>
          </a:p>
        </p:txBody>
      </p:sp>
    </p:spTree>
    <p:extLst>
      <p:ext uri="{BB962C8B-B14F-4D97-AF65-F5344CB8AC3E}">
        <p14:creationId xmlns:p14="http://schemas.microsoft.com/office/powerpoint/2010/main" val="181353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Q-Learning Auto Cliff Grid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4" name="25-bn-noaudio" descr="25-bn-noaudio">
            <a:hlinkClick r:id="" action="ppaction://media"/>
            <a:extLst>
              <a:ext uri="{FF2B5EF4-FFF2-40B4-BE49-F238E27FC236}">
                <a16:creationId xmlns:a16="http://schemas.microsoft.com/office/drawing/2014/main" id="{0B36B34E-2058-6A41-B641-43F4F0B423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5536" y="981046"/>
            <a:ext cx="8318501" cy="51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4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Exploration vs. Exploitation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24F439-E40E-264C-AADD-B96FA62C937B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CBBDE5-DA9B-0141-BAAD-372F79CB8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89200" y="876300"/>
            <a:ext cx="7658100" cy="5105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61405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)  template TPT1  env TPENV1  fore 0  back 16777215  eqnno 1"/>
  <p:tag name="FILENAME" val="TP_tmp"/>
  <p:tag name="ORIGWIDTH" val="42"/>
  <p:tag name="PICTUREFILESIZE" val="348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(s,a,r,s',a',r',s'',a'',r'',s''''\ldots)  template TPT1  env TPENV1  fore 0  back 16777215  eqnno 1"/>
  <p:tag name="FILENAME" val="TP_tmp"/>
  <p:tag name="ORIGWIDTH" val="142"/>
  <p:tag name="PICTUREFILESIZE" val="693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r + \gamma \max_{a'}Q(s',a')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1"/>
  <p:tag name="PICTUREFILESIZE" val="4516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approx r + \gamma \max_{a'}Q(s',a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9"/>
  <p:tag name="PICTUREFILESIZE" val="2694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&#10;  f(u, n) = u + k/n&#10;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2"/>
  <p:tag name="PICTUREFILESIZE" val="122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f(Q(s',a'), N(s',a')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5"/>
  <p:tag name="PICTUREFILESIZE" val="473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a) \leftarrow_\alpha \textcolor{OliveGreen}{R(s,a,s') + \gamma \max_{a'} Q(s',a')}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5"/>
  <p:tag name="PICTUREFILESIZE" val="3741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36051</TotalTime>
  <Words>1560</Words>
  <Application>Microsoft Macintosh PowerPoint</Application>
  <PresentationFormat>Widescreen</PresentationFormat>
  <Paragraphs>297</Paragraphs>
  <Slides>35</Slides>
  <Notes>2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Helvetica</vt:lpstr>
      <vt:lpstr>Office Theme</vt:lpstr>
      <vt:lpstr>Artificial  Intelligence</vt:lpstr>
      <vt:lpstr>Announcements</vt:lpstr>
      <vt:lpstr>Reinforcement Learning</vt:lpstr>
      <vt:lpstr>The Story So Far: MDPs and RL</vt:lpstr>
      <vt:lpstr>Model-Free Learning</vt:lpstr>
      <vt:lpstr>Q-Learning</vt:lpstr>
      <vt:lpstr>Q-Learning Properties</vt:lpstr>
      <vt:lpstr>Example: Q-Learning Auto Cliff Grid</vt:lpstr>
      <vt:lpstr>Exploration vs. Exploitation</vt:lpstr>
      <vt:lpstr>How to Explore?</vt:lpstr>
      <vt:lpstr>Demo Q-Learning – Manual Exploration – Bridge Grid</vt:lpstr>
      <vt:lpstr>Q-Learning – Epsilon Greedy - Crawler</vt:lpstr>
      <vt:lpstr>Exploration Functions</vt:lpstr>
      <vt:lpstr>Example: Learning to Walk</vt:lpstr>
      <vt:lpstr>Regrets</vt:lpstr>
      <vt:lpstr>Approximate Q-Learning</vt:lpstr>
      <vt:lpstr>Generalizing Across States</vt:lpstr>
      <vt:lpstr>Q-Learning Pacman – Tiny – Watch All</vt:lpstr>
      <vt:lpstr>Q-Learning Pacman – Tiny – Silent Train</vt:lpstr>
      <vt:lpstr>Q-Learning Pacman – Tricky – Watch All</vt:lpstr>
      <vt:lpstr>Example: Pacman</vt:lpstr>
      <vt:lpstr>Feature-Based Representations</vt:lpstr>
      <vt:lpstr>Linear Value Functions</vt:lpstr>
      <vt:lpstr>Approximate Q-Learning</vt:lpstr>
      <vt:lpstr>Example: Q-Pacman</vt:lpstr>
      <vt:lpstr>Video: Approximate Q-Learning Pacman</vt:lpstr>
      <vt:lpstr>Q-Learning and Least Squares</vt:lpstr>
      <vt:lpstr>Linear Approximation: Regression*</vt:lpstr>
      <vt:lpstr>Optimization: Least Squares *</vt:lpstr>
      <vt:lpstr>Minimizing Error*</vt:lpstr>
      <vt:lpstr>Overfitting: Why Limiting Capacity Can Help*</vt:lpstr>
      <vt:lpstr>Policy Search</vt:lpstr>
      <vt:lpstr>Policy Search</vt:lpstr>
      <vt:lpstr>Helicopter Flying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54</cp:revision>
  <cp:lastPrinted>2021-03-11T11:37:37Z</cp:lastPrinted>
  <dcterms:created xsi:type="dcterms:W3CDTF">2019-01-08T03:10:37Z</dcterms:created>
  <dcterms:modified xsi:type="dcterms:W3CDTF">2021-03-17T01:41:18Z</dcterms:modified>
</cp:coreProperties>
</file>